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9"/>
  </p:notesMasterIdLst>
  <p:handoutMasterIdLst>
    <p:handoutMasterId r:id="rId30"/>
  </p:handoutMasterIdLst>
  <p:sldIdLst>
    <p:sldId id="302" r:id="rId5"/>
    <p:sldId id="273" r:id="rId6"/>
    <p:sldId id="295" r:id="rId7"/>
    <p:sldId id="377" r:id="rId8"/>
    <p:sldId id="359" r:id="rId9"/>
    <p:sldId id="378" r:id="rId10"/>
    <p:sldId id="360" r:id="rId11"/>
    <p:sldId id="361" r:id="rId12"/>
    <p:sldId id="372" r:id="rId13"/>
    <p:sldId id="362" r:id="rId14"/>
    <p:sldId id="379" r:id="rId15"/>
    <p:sldId id="370" r:id="rId16"/>
    <p:sldId id="380" r:id="rId17"/>
    <p:sldId id="367" r:id="rId18"/>
    <p:sldId id="368" r:id="rId19"/>
    <p:sldId id="381" r:id="rId20"/>
    <p:sldId id="369" r:id="rId21"/>
    <p:sldId id="382" r:id="rId22"/>
    <p:sldId id="363" r:id="rId23"/>
    <p:sldId id="376" r:id="rId24"/>
    <p:sldId id="383" r:id="rId25"/>
    <p:sldId id="311" r:id="rId26"/>
    <p:sldId id="296" r:id="rId27"/>
    <p:sldId id="297" r:id="rId28"/>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Topic 1 - Dark BG" id="{37F7A89F-05CB-4923-833B-F6103AE4D998}">
          <p14:sldIdLst>
            <p14:sldId id="302"/>
            <p14:sldId id="273"/>
            <p14:sldId id="295"/>
            <p14:sldId id="377"/>
            <p14:sldId id="359"/>
            <p14:sldId id="378"/>
            <p14:sldId id="360"/>
            <p14:sldId id="361"/>
            <p14:sldId id="372"/>
            <p14:sldId id="362"/>
            <p14:sldId id="379"/>
            <p14:sldId id="370"/>
            <p14:sldId id="380"/>
            <p14:sldId id="367"/>
            <p14:sldId id="368"/>
            <p14:sldId id="381"/>
            <p14:sldId id="369"/>
            <p14:sldId id="382"/>
            <p14:sldId id="363"/>
            <p14:sldId id="376"/>
            <p14:sldId id="383"/>
            <p14:sldId id="311"/>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5F3DF5-E0C7-466A-8F45-F2B3438D8003}" v="13" dt="2023-06-04T17:32:57.5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4249" autoAdjust="0"/>
  </p:normalViewPr>
  <p:slideViewPr>
    <p:cSldViewPr snapToGrid="0">
      <p:cViewPr varScale="1">
        <p:scale>
          <a:sx n="69" d="100"/>
          <a:sy n="69" d="100"/>
        </p:scale>
        <p:origin x="800" y="64"/>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nu Helen Joseph" userId="b2a8d9cb-58d2-4d7e-9d80-554b236caf40" providerId="ADAL" clId="{15E8FBD6-247C-4DD2-A8E7-CDF0151C3B34}"/>
    <pc:docChg chg="undo custSel addSld modSld sldOrd modSection">
      <pc:chgData name="Minnu Helen Joseph" userId="b2a8d9cb-58d2-4d7e-9d80-554b236caf40" providerId="ADAL" clId="{15E8FBD6-247C-4DD2-A8E7-CDF0151C3B34}" dt="2023-05-22T18:10:20.181" v="1951" actId="20577"/>
      <pc:docMkLst>
        <pc:docMk/>
      </pc:docMkLst>
      <pc:sldChg chg="modSp mod">
        <pc:chgData name="Minnu Helen Joseph" userId="b2a8d9cb-58d2-4d7e-9d80-554b236caf40" providerId="ADAL" clId="{15E8FBD6-247C-4DD2-A8E7-CDF0151C3B34}" dt="2023-05-18T14:40:40.847" v="225" actId="255"/>
        <pc:sldMkLst>
          <pc:docMk/>
          <pc:sldMk cId="3036573791" sldId="273"/>
        </pc:sldMkLst>
        <pc:spChg chg="mod">
          <ac:chgData name="Minnu Helen Joseph" userId="b2a8d9cb-58d2-4d7e-9d80-554b236caf40" providerId="ADAL" clId="{15E8FBD6-247C-4DD2-A8E7-CDF0151C3B34}" dt="2023-05-18T14:40:31.784" v="224" actId="20577"/>
          <ac:spMkLst>
            <pc:docMk/>
            <pc:sldMk cId="3036573791" sldId="273"/>
            <ac:spMk id="4" creationId="{0E0E221F-B43F-9E5C-A5B7-086DFF31E7ED}"/>
          </ac:spMkLst>
        </pc:spChg>
        <pc:spChg chg="mod">
          <ac:chgData name="Minnu Helen Joseph" userId="b2a8d9cb-58d2-4d7e-9d80-554b236caf40" providerId="ADAL" clId="{15E8FBD6-247C-4DD2-A8E7-CDF0151C3B34}" dt="2023-05-18T14:40:40.847" v="225" actId="255"/>
          <ac:spMkLst>
            <pc:docMk/>
            <pc:sldMk cId="3036573791" sldId="273"/>
            <ac:spMk id="5" creationId="{5F5ABE47-B1F9-1E34-B33E-A8FBDF32394C}"/>
          </ac:spMkLst>
        </pc:spChg>
      </pc:sldChg>
      <pc:sldChg chg="modSp mod">
        <pc:chgData name="Minnu Helen Joseph" userId="b2a8d9cb-58d2-4d7e-9d80-554b236caf40" providerId="ADAL" clId="{15E8FBD6-247C-4DD2-A8E7-CDF0151C3B34}" dt="2023-05-18T14:42:59.394" v="370" actId="255"/>
        <pc:sldMkLst>
          <pc:docMk/>
          <pc:sldMk cId="1537800860" sldId="295"/>
        </pc:sldMkLst>
        <pc:spChg chg="mod">
          <ac:chgData name="Minnu Helen Joseph" userId="b2a8d9cb-58d2-4d7e-9d80-554b236caf40" providerId="ADAL" clId="{15E8FBD6-247C-4DD2-A8E7-CDF0151C3B34}" dt="2023-05-18T14:42:59.394" v="370" actId="255"/>
          <ac:spMkLst>
            <pc:docMk/>
            <pc:sldMk cId="1537800860" sldId="295"/>
            <ac:spMk id="5" creationId="{7804106F-FA64-286A-04FC-353B30B818C8}"/>
          </ac:spMkLst>
        </pc:spChg>
      </pc:sldChg>
      <pc:sldChg chg="modSp mod">
        <pc:chgData name="Minnu Helen Joseph" userId="b2a8d9cb-58d2-4d7e-9d80-554b236caf40" providerId="ADAL" clId="{15E8FBD6-247C-4DD2-A8E7-CDF0151C3B34}" dt="2023-05-22T18:09:30.025" v="1923" actId="20577"/>
        <pc:sldMkLst>
          <pc:docMk/>
          <pc:sldMk cId="3324074945" sldId="296"/>
        </pc:sldMkLst>
        <pc:spChg chg="mod">
          <ac:chgData name="Minnu Helen Joseph" userId="b2a8d9cb-58d2-4d7e-9d80-554b236caf40" providerId="ADAL" clId="{15E8FBD6-247C-4DD2-A8E7-CDF0151C3B34}" dt="2023-05-22T18:09:30.025" v="1923" actId="20577"/>
          <ac:spMkLst>
            <pc:docMk/>
            <pc:sldMk cId="3324074945" sldId="296"/>
            <ac:spMk id="6" creationId="{9DA22B87-C136-3DE4-9468-6C2F4ACA8AE1}"/>
          </ac:spMkLst>
        </pc:spChg>
      </pc:sldChg>
      <pc:sldChg chg="modSp mod">
        <pc:chgData name="Minnu Helen Joseph" userId="b2a8d9cb-58d2-4d7e-9d80-554b236caf40" providerId="ADAL" clId="{15E8FBD6-247C-4DD2-A8E7-CDF0151C3B34}" dt="2023-05-22T18:10:20.181" v="1951" actId="20577"/>
        <pc:sldMkLst>
          <pc:docMk/>
          <pc:sldMk cId="4129119422" sldId="297"/>
        </pc:sldMkLst>
        <pc:spChg chg="mod">
          <ac:chgData name="Minnu Helen Joseph" userId="b2a8d9cb-58d2-4d7e-9d80-554b236caf40" providerId="ADAL" clId="{15E8FBD6-247C-4DD2-A8E7-CDF0151C3B34}" dt="2023-05-22T18:10:20.181" v="1951" actId="20577"/>
          <ac:spMkLst>
            <pc:docMk/>
            <pc:sldMk cId="4129119422" sldId="297"/>
            <ac:spMk id="5" creationId="{67AC799E-9510-0BE5-9A3D-FCFF3EB61465}"/>
          </ac:spMkLst>
        </pc:spChg>
      </pc:sldChg>
      <pc:sldChg chg="mod modShow">
        <pc:chgData name="Minnu Helen Joseph" userId="b2a8d9cb-58d2-4d7e-9d80-554b236caf40" providerId="ADAL" clId="{15E8FBD6-247C-4DD2-A8E7-CDF0151C3B34}" dt="2023-05-18T06:56:36.114" v="101" actId="729"/>
        <pc:sldMkLst>
          <pc:docMk/>
          <pc:sldMk cId="1099552943" sldId="298"/>
        </pc:sldMkLst>
      </pc:sldChg>
      <pc:sldChg chg="addSp delSp modSp mod">
        <pc:chgData name="Minnu Helen Joseph" userId="b2a8d9cb-58d2-4d7e-9d80-554b236caf40" providerId="ADAL" clId="{15E8FBD6-247C-4DD2-A8E7-CDF0151C3B34}" dt="2023-05-19T05:03:12.949" v="553" actId="313"/>
        <pc:sldMkLst>
          <pc:docMk/>
          <pc:sldMk cId="1908408983" sldId="301"/>
        </pc:sldMkLst>
        <pc:spChg chg="add mod">
          <ac:chgData name="Minnu Helen Joseph" userId="b2a8d9cb-58d2-4d7e-9d80-554b236caf40" providerId="ADAL" clId="{15E8FBD6-247C-4DD2-A8E7-CDF0151C3B34}" dt="2023-05-19T05:03:12.949" v="553" actId="313"/>
          <ac:spMkLst>
            <pc:docMk/>
            <pc:sldMk cId="1908408983" sldId="301"/>
            <ac:spMk id="4" creationId="{9FC1CB7F-940D-A687-7C10-21A9F4BA40EB}"/>
          </ac:spMkLst>
        </pc:spChg>
        <pc:spChg chg="mod">
          <ac:chgData name="Minnu Helen Joseph" userId="b2a8d9cb-58d2-4d7e-9d80-554b236caf40" providerId="ADAL" clId="{15E8FBD6-247C-4DD2-A8E7-CDF0151C3B34}" dt="2023-05-19T04:45:43.653" v="398" actId="14100"/>
          <ac:spMkLst>
            <pc:docMk/>
            <pc:sldMk cId="1908408983" sldId="301"/>
            <ac:spMk id="8" creationId="{583C1208-BAFB-1268-112E-6D99EC02745F}"/>
          </ac:spMkLst>
        </pc:spChg>
        <pc:spChg chg="del mod">
          <ac:chgData name="Minnu Helen Joseph" userId="b2a8d9cb-58d2-4d7e-9d80-554b236caf40" providerId="ADAL" clId="{15E8FBD6-247C-4DD2-A8E7-CDF0151C3B34}" dt="2023-05-19T04:45:23.944" v="395" actId="22"/>
          <ac:spMkLst>
            <pc:docMk/>
            <pc:sldMk cId="1908408983" sldId="301"/>
            <ac:spMk id="10" creationId="{92F26745-23EB-2E56-7574-8BA36E54675A}"/>
          </ac:spMkLst>
        </pc:spChg>
        <pc:picChg chg="add mod ord">
          <ac:chgData name="Minnu Helen Joseph" userId="b2a8d9cb-58d2-4d7e-9d80-554b236caf40" providerId="ADAL" clId="{15E8FBD6-247C-4DD2-A8E7-CDF0151C3B34}" dt="2023-05-19T04:45:44.617" v="399" actId="1076"/>
          <ac:picMkLst>
            <pc:docMk/>
            <pc:sldMk cId="1908408983" sldId="301"/>
            <ac:picMk id="3" creationId="{5F3F1BBB-6D6D-9478-AB6F-1A8ABABF07F2}"/>
          </ac:picMkLst>
        </pc:picChg>
      </pc:sldChg>
      <pc:sldChg chg="modSp mod">
        <pc:chgData name="Minnu Helen Joseph" userId="b2a8d9cb-58d2-4d7e-9d80-554b236caf40" providerId="ADAL" clId="{15E8FBD6-247C-4DD2-A8E7-CDF0151C3B34}" dt="2023-05-18T06:56:03.869" v="98" actId="20577"/>
        <pc:sldMkLst>
          <pc:docMk/>
          <pc:sldMk cId="300761540" sldId="302"/>
        </pc:sldMkLst>
        <pc:spChg chg="mod">
          <ac:chgData name="Minnu Helen Joseph" userId="b2a8d9cb-58d2-4d7e-9d80-554b236caf40" providerId="ADAL" clId="{15E8FBD6-247C-4DD2-A8E7-CDF0151C3B34}" dt="2023-05-18T06:56:03.869" v="98" actId="20577"/>
          <ac:spMkLst>
            <pc:docMk/>
            <pc:sldMk cId="300761540" sldId="302"/>
            <ac:spMk id="11" creationId="{7E8285C3-AD06-C6EE-DA1E-01E4AE099285}"/>
          </ac:spMkLst>
        </pc:spChg>
        <pc:spChg chg="mod">
          <ac:chgData name="Minnu Helen Joseph" userId="b2a8d9cb-58d2-4d7e-9d80-554b236caf40" providerId="ADAL" clId="{15E8FBD6-247C-4DD2-A8E7-CDF0151C3B34}" dt="2023-05-18T06:55:41.619" v="49" actId="20577"/>
          <ac:spMkLst>
            <pc:docMk/>
            <pc:sldMk cId="300761540" sldId="302"/>
            <ac:spMk id="12" creationId="{46E76693-9333-AC46-AAFA-600C2E1A00CB}"/>
          </ac:spMkLst>
        </pc:spChg>
      </pc:sldChg>
      <pc:sldChg chg="addSp modSp mod">
        <pc:chgData name="Minnu Helen Joseph" userId="b2a8d9cb-58d2-4d7e-9d80-554b236caf40" providerId="ADAL" clId="{15E8FBD6-247C-4DD2-A8E7-CDF0151C3B34}" dt="2023-05-22T18:08:42.142" v="1829" actId="20577"/>
        <pc:sldMkLst>
          <pc:docMk/>
          <pc:sldMk cId="3657392215" sldId="311"/>
        </pc:sldMkLst>
        <pc:spChg chg="add mod">
          <ac:chgData name="Minnu Helen Joseph" userId="b2a8d9cb-58d2-4d7e-9d80-554b236caf40" providerId="ADAL" clId="{15E8FBD6-247C-4DD2-A8E7-CDF0151C3B34}" dt="2023-05-22T18:08:42.142" v="1829" actId="20577"/>
          <ac:spMkLst>
            <pc:docMk/>
            <pc:sldMk cId="3657392215" sldId="311"/>
            <ac:spMk id="2" creationId="{61CC3141-02E7-674D-B07A-0D273ECBBA2B}"/>
          </ac:spMkLst>
        </pc:spChg>
      </pc:sldChg>
      <pc:sldChg chg="modSp new mod">
        <pc:chgData name="Minnu Helen Joseph" userId="b2a8d9cb-58d2-4d7e-9d80-554b236caf40" providerId="ADAL" clId="{15E8FBD6-247C-4DD2-A8E7-CDF0151C3B34}" dt="2023-05-19T05:50:29.841" v="595" actId="5793"/>
        <pc:sldMkLst>
          <pc:docMk/>
          <pc:sldMk cId="1871494615" sldId="312"/>
        </pc:sldMkLst>
        <pc:spChg chg="mod">
          <ac:chgData name="Minnu Helen Joseph" userId="b2a8d9cb-58d2-4d7e-9d80-554b236caf40" providerId="ADAL" clId="{15E8FBD6-247C-4DD2-A8E7-CDF0151C3B34}" dt="2023-05-19T05:50:29.841" v="595" actId="5793"/>
          <ac:spMkLst>
            <pc:docMk/>
            <pc:sldMk cId="1871494615" sldId="312"/>
            <ac:spMk id="2" creationId="{3BCCA0E5-0AE5-455F-F1A8-A749636196D1}"/>
          </ac:spMkLst>
        </pc:spChg>
        <pc:spChg chg="mod">
          <ac:chgData name="Minnu Helen Joseph" userId="b2a8d9cb-58d2-4d7e-9d80-554b236caf40" providerId="ADAL" clId="{15E8FBD6-247C-4DD2-A8E7-CDF0151C3B34}" dt="2023-05-19T05:25:05.950" v="572" actId="20577"/>
          <ac:spMkLst>
            <pc:docMk/>
            <pc:sldMk cId="1871494615" sldId="312"/>
            <ac:spMk id="3" creationId="{A30E9179-9D61-1225-5E4B-12F523F7051B}"/>
          </ac:spMkLst>
        </pc:spChg>
      </pc:sldChg>
      <pc:sldChg chg="addSp modSp new mod">
        <pc:chgData name="Minnu Helen Joseph" userId="b2a8d9cb-58d2-4d7e-9d80-554b236caf40" providerId="ADAL" clId="{15E8FBD6-247C-4DD2-A8E7-CDF0151C3B34}" dt="2023-05-19T06:09:20.543" v="655" actId="115"/>
        <pc:sldMkLst>
          <pc:docMk/>
          <pc:sldMk cId="3364620544" sldId="313"/>
        </pc:sldMkLst>
        <pc:spChg chg="mod">
          <ac:chgData name="Minnu Helen Joseph" userId="b2a8d9cb-58d2-4d7e-9d80-554b236caf40" providerId="ADAL" clId="{15E8FBD6-247C-4DD2-A8E7-CDF0151C3B34}" dt="2023-05-19T06:07:51.165" v="641" actId="20577"/>
          <ac:spMkLst>
            <pc:docMk/>
            <pc:sldMk cId="3364620544" sldId="313"/>
            <ac:spMk id="2" creationId="{9C6AA15C-F285-EF3E-B720-B4B56ACEBB65}"/>
          </ac:spMkLst>
        </pc:spChg>
        <pc:spChg chg="mod">
          <ac:chgData name="Minnu Helen Joseph" userId="b2a8d9cb-58d2-4d7e-9d80-554b236caf40" providerId="ADAL" clId="{15E8FBD6-247C-4DD2-A8E7-CDF0151C3B34}" dt="2023-05-19T06:03:59.228" v="634" actId="20577"/>
          <ac:spMkLst>
            <pc:docMk/>
            <pc:sldMk cId="3364620544" sldId="313"/>
            <ac:spMk id="3" creationId="{E63237E8-06D1-3164-B281-FA62BBC9435A}"/>
          </ac:spMkLst>
        </pc:spChg>
        <pc:spChg chg="add mod">
          <ac:chgData name="Minnu Helen Joseph" userId="b2a8d9cb-58d2-4d7e-9d80-554b236caf40" providerId="ADAL" clId="{15E8FBD6-247C-4DD2-A8E7-CDF0151C3B34}" dt="2023-05-19T06:09:20.543" v="655" actId="115"/>
          <ac:spMkLst>
            <pc:docMk/>
            <pc:sldMk cId="3364620544" sldId="313"/>
            <ac:spMk id="6" creationId="{011F6457-2471-24DA-38CC-00824DBD7DC2}"/>
          </ac:spMkLst>
        </pc:spChg>
        <pc:picChg chg="add mod">
          <ac:chgData name="Minnu Helen Joseph" userId="b2a8d9cb-58d2-4d7e-9d80-554b236caf40" providerId="ADAL" clId="{15E8FBD6-247C-4DD2-A8E7-CDF0151C3B34}" dt="2023-05-19T06:07:58.544" v="643" actId="1076"/>
          <ac:picMkLst>
            <pc:docMk/>
            <pc:sldMk cId="3364620544" sldId="313"/>
            <ac:picMk id="5" creationId="{C159730B-576F-6776-5510-96C098152E55}"/>
          </ac:picMkLst>
        </pc:picChg>
      </pc:sldChg>
      <pc:sldChg chg="modSp new mod">
        <pc:chgData name="Minnu Helen Joseph" userId="b2a8d9cb-58d2-4d7e-9d80-554b236caf40" providerId="ADAL" clId="{15E8FBD6-247C-4DD2-A8E7-CDF0151C3B34}" dt="2023-05-22T17:10:12.731" v="985" actId="1076"/>
        <pc:sldMkLst>
          <pc:docMk/>
          <pc:sldMk cId="1295876070" sldId="314"/>
        </pc:sldMkLst>
        <pc:spChg chg="mod">
          <ac:chgData name="Minnu Helen Joseph" userId="b2a8d9cb-58d2-4d7e-9d80-554b236caf40" providerId="ADAL" clId="{15E8FBD6-247C-4DD2-A8E7-CDF0151C3B34}" dt="2023-05-19T06:25:06.787" v="907" actId="115"/>
          <ac:spMkLst>
            <pc:docMk/>
            <pc:sldMk cId="1295876070" sldId="314"/>
            <ac:spMk id="2" creationId="{A45987D8-E682-D9E6-7BB1-BAF94DA80E5A}"/>
          </ac:spMkLst>
        </pc:spChg>
        <pc:spChg chg="mod">
          <ac:chgData name="Minnu Helen Joseph" userId="b2a8d9cb-58d2-4d7e-9d80-554b236caf40" providerId="ADAL" clId="{15E8FBD6-247C-4DD2-A8E7-CDF0151C3B34}" dt="2023-05-22T17:10:12.731" v="985" actId="1076"/>
          <ac:spMkLst>
            <pc:docMk/>
            <pc:sldMk cId="1295876070" sldId="314"/>
            <ac:spMk id="3" creationId="{4B8DF95F-D543-3E3A-68D3-402CCFD17838}"/>
          </ac:spMkLst>
        </pc:spChg>
      </pc:sldChg>
      <pc:sldChg chg="modSp new mod">
        <pc:chgData name="Minnu Helen Joseph" userId="b2a8d9cb-58d2-4d7e-9d80-554b236caf40" providerId="ADAL" clId="{15E8FBD6-247C-4DD2-A8E7-CDF0151C3B34}" dt="2023-05-22T17:17:07.277" v="1063" actId="20577"/>
        <pc:sldMkLst>
          <pc:docMk/>
          <pc:sldMk cId="472164616" sldId="315"/>
        </pc:sldMkLst>
        <pc:spChg chg="mod">
          <ac:chgData name="Minnu Helen Joseph" userId="b2a8d9cb-58d2-4d7e-9d80-554b236caf40" providerId="ADAL" clId="{15E8FBD6-247C-4DD2-A8E7-CDF0151C3B34}" dt="2023-05-22T17:17:07.277" v="1063" actId="20577"/>
          <ac:spMkLst>
            <pc:docMk/>
            <pc:sldMk cId="472164616" sldId="315"/>
            <ac:spMk id="2" creationId="{3546E2DC-AB35-251D-0DD7-1A82B1E2765B}"/>
          </ac:spMkLst>
        </pc:spChg>
        <pc:spChg chg="mod">
          <ac:chgData name="Minnu Helen Joseph" userId="b2a8d9cb-58d2-4d7e-9d80-554b236caf40" providerId="ADAL" clId="{15E8FBD6-247C-4DD2-A8E7-CDF0151C3B34}" dt="2023-05-22T17:10:31.163" v="987" actId="113"/>
          <ac:spMkLst>
            <pc:docMk/>
            <pc:sldMk cId="472164616" sldId="315"/>
            <ac:spMk id="3" creationId="{9AD51631-9D0F-1E37-EC39-DD56A47C8EE7}"/>
          </ac:spMkLst>
        </pc:spChg>
      </pc:sldChg>
      <pc:sldChg chg="modSp new mod">
        <pc:chgData name="Minnu Helen Joseph" userId="b2a8d9cb-58d2-4d7e-9d80-554b236caf40" providerId="ADAL" clId="{15E8FBD6-247C-4DD2-A8E7-CDF0151C3B34}" dt="2023-05-22T17:27:25.247" v="1229" actId="20577"/>
        <pc:sldMkLst>
          <pc:docMk/>
          <pc:sldMk cId="738720083" sldId="316"/>
        </pc:sldMkLst>
        <pc:spChg chg="mod">
          <ac:chgData name="Minnu Helen Joseph" userId="b2a8d9cb-58d2-4d7e-9d80-554b236caf40" providerId="ADAL" clId="{15E8FBD6-247C-4DD2-A8E7-CDF0151C3B34}" dt="2023-05-22T17:27:25.247" v="1229" actId="20577"/>
          <ac:spMkLst>
            <pc:docMk/>
            <pc:sldMk cId="738720083" sldId="316"/>
            <ac:spMk id="2" creationId="{CAD50066-1622-228C-1595-A12092ED7318}"/>
          </ac:spMkLst>
        </pc:spChg>
        <pc:spChg chg="mod">
          <ac:chgData name="Minnu Helen Joseph" userId="b2a8d9cb-58d2-4d7e-9d80-554b236caf40" providerId="ADAL" clId="{15E8FBD6-247C-4DD2-A8E7-CDF0151C3B34}" dt="2023-05-22T17:25:40.299" v="1186" actId="1076"/>
          <ac:spMkLst>
            <pc:docMk/>
            <pc:sldMk cId="738720083" sldId="316"/>
            <ac:spMk id="3" creationId="{B8F916FB-50DC-494F-D9A8-2A747738F514}"/>
          </ac:spMkLst>
        </pc:spChg>
      </pc:sldChg>
      <pc:sldChg chg="addSp modSp new mod">
        <pc:chgData name="Minnu Helen Joseph" userId="b2a8d9cb-58d2-4d7e-9d80-554b236caf40" providerId="ADAL" clId="{15E8FBD6-247C-4DD2-A8E7-CDF0151C3B34}" dt="2023-05-22T17:48:12.063" v="1275" actId="14100"/>
        <pc:sldMkLst>
          <pc:docMk/>
          <pc:sldMk cId="2394213724" sldId="317"/>
        </pc:sldMkLst>
        <pc:spChg chg="mod">
          <ac:chgData name="Minnu Helen Joseph" userId="b2a8d9cb-58d2-4d7e-9d80-554b236caf40" providerId="ADAL" clId="{15E8FBD6-247C-4DD2-A8E7-CDF0151C3B34}" dt="2023-05-22T17:47:53.162" v="1267" actId="20577"/>
          <ac:spMkLst>
            <pc:docMk/>
            <pc:sldMk cId="2394213724" sldId="317"/>
            <ac:spMk id="2" creationId="{5CC4DE8A-C30F-B7D1-1ACC-9F42088DCE5E}"/>
          </ac:spMkLst>
        </pc:spChg>
        <pc:spChg chg="mod">
          <ac:chgData name="Minnu Helen Joseph" userId="b2a8d9cb-58d2-4d7e-9d80-554b236caf40" providerId="ADAL" clId="{15E8FBD6-247C-4DD2-A8E7-CDF0151C3B34}" dt="2023-05-22T17:45:13.277" v="1246" actId="122"/>
          <ac:spMkLst>
            <pc:docMk/>
            <pc:sldMk cId="2394213724" sldId="317"/>
            <ac:spMk id="3" creationId="{B38D8DBB-F62B-6E6D-868F-D1A5EE8A4A76}"/>
          </ac:spMkLst>
        </pc:spChg>
        <pc:picChg chg="add mod">
          <ac:chgData name="Minnu Helen Joseph" userId="b2a8d9cb-58d2-4d7e-9d80-554b236caf40" providerId="ADAL" clId="{15E8FBD6-247C-4DD2-A8E7-CDF0151C3B34}" dt="2023-05-22T17:48:12.063" v="1275" actId="14100"/>
          <ac:picMkLst>
            <pc:docMk/>
            <pc:sldMk cId="2394213724" sldId="317"/>
            <ac:picMk id="5" creationId="{DC232197-D083-C722-44C0-BF45A332284F}"/>
          </ac:picMkLst>
        </pc:picChg>
      </pc:sldChg>
      <pc:sldChg chg="delSp modSp new mod ord">
        <pc:chgData name="Minnu Helen Joseph" userId="b2a8d9cb-58d2-4d7e-9d80-554b236caf40" providerId="ADAL" clId="{15E8FBD6-247C-4DD2-A8E7-CDF0151C3B34}" dt="2023-05-22T17:58:42.203" v="1522" actId="14100"/>
        <pc:sldMkLst>
          <pc:docMk/>
          <pc:sldMk cId="3374331697" sldId="318"/>
        </pc:sldMkLst>
        <pc:spChg chg="mod">
          <ac:chgData name="Minnu Helen Joseph" userId="b2a8d9cb-58d2-4d7e-9d80-554b236caf40" providerId="ADAL" clId="{15E8FBD6-247C-4DD2-A8E7-CDF0151C3B34}" dt="2023-05-22T17:58:42.203" v="1522" actId="14100"/>
          <ac:spMkLst>
            <pc:docMk/>
            <pc:sldMk cId="3374331697" sldId="318"/>
            <ac:spMk id="2" creationId="{A2142317-3DBF-2EC2-1AB0-F7F30736B31C}"/>
          </ac:spMkLst>
        </pc:spChg>
        <pc:spChg chg="del">
          <ac:chgData name="Minnu Helen Joseph" userId="b2a8d9cb-58d2-4d7e-9d80-554b236caf40" providerId="ADAL" clId="{15E8FBD6-247C-4DD2-A8E7-CDF0151C3B34}" dt="2023-05-22T17:55:09.323" v="1495" actId="478"/>
          <ac:spMkLst>
            <pc:docMk/>
            <pc:sldMk cId="3374331697" sldId="318"/>
            <ac:spMk id="3" creationId="{6E37A314-33A4-DC38-5734-0EEFE25C1765}"/>
          </ac:spMkLst>
        </pc:spChg>
      </pc:sldChg>
      <pc:sldChg chg="delSp modSp new mod">
        <pc:chgData name="Minnu Helen Joseph" userId="b2a8d9cb-58d2-4d7e-9d80-554b236caf40" providerId="ADAL" clId="{15E8FBD6-247C-4DD2-A8E7-CDF0151C3B34}" dt="2023-05-22T17:54:27.127" v="1492" actId="14100"/>
        <pc:sldMkLst>
          <pc:docMk/>
          <pc:sldMk cId="4208279127" sldId="319"/>
        </pc:sldMkLst>
        <pc:spChg chg="mod">
          <ac:chgData name="Minnu Helen Joseph" userId="b2a8d9cb-58d2-4d7e-9d80-554b236caf40" providerId="ADAL" clId="{15E8FBD6-247C-4DD2-A8E7-CDF0151C3B34}" dt="2023-05-22T17:54:27.127" v="1492" actId="14100"/>
          <ac:spMkLst>
            <pc:docMk/>
            <pc:sldMk cId="4208279127" sldId="319"/>
            <ac:spMk id="2" creationId="{89405574-0862-BA78-D428-15B28025D213}"/>
          </ac:spMkLst>
        </pc:spChg>
        <pc:spChg chg="del">
          <ac:chgData name="Minnu Helen Joseph" userId="b2a8d9cb-58d2-4d7e-9d80-554b236caf40" providerId="ADAL" clId="{15E8FBD6-247C-4DD2-A8E7-CDF0151C3B34}" dt="2023-05-22T17:48:45.269" v="1278" actId="478"/>
          <ac:spMkLst>
            <pc:docMk/>
            <pc:sldMk cId="4208279127" sldId="319"/>
            <ac:spMk id="3" creationId="{BC8B17A6-2F41-3666-197C-A1C2E378E4C1}"/>
          </ac:spMkLst>
        </pc:spChg>
      </pc:sldChg>
      <pc:sldChg chg="delSp modSp new mod">
        <pc:chgData name="Minnu Helen Joseph" userId="b2a8d9cb-58d2-4d7e-9d80-554b236caf40" providerId="ADAL" clId="{15E8FBD6-247C-4DD2-A8E7-CDF0151C3B34}" dt="2023-05-22T18:03:24.913" v="1607" actId="20577"/>
        <pc:sldMkLst>
          <pc:docMk/>
          <pc:sldMk cId="1219025851" sldId="320"/>
        </pc:sldMkLst>
        <pc:spChg chg="mod">
          <ac:chgData name="Minnu Helen Joseph" userId="b2a8d9cb-58d2-4d7e-9d80-554b236caf40" providerId="ADAL" clId="{15E8FBD6-247C-4DD2-A8E7-CDF0151C3B34}" dt="2023-05-22T18:03:24.913" v="1607" actId="20577"/>
          <ac:spMkLst>
            <pc:docMk/>
            <pc:sldMk cId="1219025851" sldId="320"/>
            <ac:spMk id="2" creationId="{30078468-E9D0-9AED-6039-02A5BDBF238F}"/>
          </ac:spMkLst>
        </pc:spChg>
        <pc:spChg chg="del mod">
          <ac:chgData name="Minnu Helen Joseph" userId="b2a8d9cb-58d2-4d7e-9d80-554b236caf40" providerId="ADAL" clId="{15E8FBD6-247C-4DD2-A8E7-CDF0151C3B34}" dt="2023-05-22T17:58:56.044" v="1525" actId="478"/>
          <ac:spMkLst>
            <pc:docMk/>
            <pc:sldMk cId="1219025851" sldId="320"/>
            <ac:spMk id="3" creationId="{73AE823C-83E5-F2D8-54D5-BF29D4AE886D}"/>
          </ac:spMkLst>
        </pc:spChg>
      </pc:sldChg>
      <pc:sldChg chg="delSp modSp new mod">
        <pc:chgData name="Minnu Helen Joseph" userId="b2a8d9cb-58d2-4d7e-9d80-554b236caf40" providerId="ADAL" clId="{15E8FBD6-247C-4DD2-A8E7-CDF0151C3B34}" dt="2023-05-22T18:07:06.912" v="1646" actId="20577"/>
        <pc:sldMkLst>
          <pc:docMk/>
          <pc:sldMk cId="3442083142" sldId="321"/>
        </pc:sldMkLst>
        <pc:spChg chg="mod">
          <ac:chgData name="Minnu Helen Joseph" userId="b2a8d9cb-58d2-4d7e-9d80-554b236caf40" providerId="ADAL" clId="{15E8FBD6-247C-4DD2-A8E7-CDF0151C3B34}" dt="2023-05-22T18:07:06.912" v="1646" actId="20577"/>
          <ac:spMkLst>
            <pc:docMk/>
            <pc:sldMk cId="3442083142" sldId="321"/>
            <ac:spMk id="2" creationId="{180A348B-1348-6BDD-D283-7A1523C4B492}"/>
          </ac:spMkLst>
        </pc:spChg>
        <pc:spChg chg="del mod">
          <ac:chgData name="Minnu Helen Joseph" userId="b2a8d9cb-58d2-4d7e-9d80-554b236caf40" providerId="ADAL" clId="{15E8FBD6-247C-4DD2-A8E7-CDF0151C3B34}" dt="2023-05-22T18:03:44.768" v="1610" actId="478"/>
          <ac:spMkLst>
            <pc:docMk/>
            <pc:sldMk cId="3442083142" sldId="321"/>
            <ac:spMk id="3" creationId="{CBD61C69-B5CF-7845-4081-0FB0199358EC}"/>
          </ac:spMkLst>
        </pc:spChg>
      </pc:sldChg>
    </pc:docChg>
  </pc:docChgLst>
  <pc:docChgLst>
    <pc:chgData name="Minnu Helen Joseph" userId="b2a8d9cb-58d2-4d7e-9d80-554b236caf40" providerId="ADAL" clId="{785F3DF5-E0C7-466A-8F45-F2B3438D8003}"/>
    <pc:docChg chg="undo custSel addSld delSld modSld modSection">
      <pc:chgData name="Minnu Helen Joseph" userId="b2a8d9cb-58d2-4d7e-9d80-554b236caf40" providerId="ADAL" clId="{785F3DF5-E0C7-466A-8F45-F2B3438D8003}" dt="2023-06-04T17:33:29.444" v="76" actId="20577"/>
      <pc:docMkLst>
        <pc:docMk/>
      </pc:docMkLst>
      <pc:sldChg chg="modSp mod">
        <pc:chgData name="Minnu Helen Joseph" userId="b2a8d9cb-58d2-4d7e-9d80-554b236caf40" providerId="ADAL" clId="{785F3DF5-E0C7-466A-8F45-F2B3438D8003}" dt="2023-06-04T17:22:57.266" v="12" actId="207"/>
        <pc:sldMkLst>
          <pc:docMk/>
          <pc:sldMk cId="3036573791" sldId="273"/>
        </pc:sldMkLst>
        <pc:spChg chg="mod">
          <ac:chgData name="Minnu Helen Joseph" userId="b2a8d9cb-58d2-4d7e-9d80-554b236caf40" providerId="ADAL" clId="{785F3DF5-E0C7-466A-8F45-F2B3438D8003}" dt="2023-06-04T17:22:57.266" v="12" actId="207"/>
          <ac:spMkLst>
            <pc:docMk/>
            <pc:sldMk cId="3036573791" sldId="273"/>
            <ac:spMk id="5" creationId="{5F5ABE47-B1F9-1E34-B33E-A8FBDF32394C}"/>
          </ac:spMkLst>
        </pc:spChg>
      </pc:sldChg>
      <pc:sldChg chg="modSp mod">
        <pc:chgData name="Minnu Helen Joseph" userId="b2a8d9cb-58d2-4d7e-9d80-554b236caf40" providerId="ADAL" clId="{785F3DF5-E0C7-466A-8F45-F2B3438D8003}" dt="2023-06-04T17:28:34.762" v="14" actId="255"/>
        <pc:sldMkLst>
          <pc:docMk/>
          <pc:sldMk cId="1537800860" sldId="295"/>
        </pc:sldMkLst>
        <pc:spChg chg="mod">
          <ac:chgData name="Minnu Helen Joseph" userId="b2a8d9cb-58d2-4d7e-9d80-554b236caf40" providerId="ADAL" clId="{785F3DF5-E0C7-466A-8F45-F2B3438D8003}" dt="2023-06-04T17:28:34.762" v="14" actId="255"/>
          <ac:spMkLst>
            <pc:docMk/>
            <pc:sldMk cId="1537800860" sldId="295"/>
            <ac:spMk id="5" creationId="{7804106F-FA64-286A-04FC-353B30B818C8}"/>
          </ac:spMkLst>
        </pc:spChg>
      </pc:sldChg>
      <pc:sldChg chg="modSp mod">
        <pc:chgData name="Minnu Helen Joseph" userId="b2a8d9cb-58d2-4d7e-9d80-554b236caf40" providerId="ADAL" clId="{785F3DF5-E0C7-466A-8F45-F2B3438D8003}" dt="2023-06-04T17:32:20.842" v="26"/>
        <pc:sldMkLst>
          <pc:docMk/>
          <pc:sldMk cId="3324074945" sldId="296"/>
        </pc:sldMkLst>
        <pc:spChg chg="mod">
          <ac:chgData name="Minnu Helen Joseph" userId="b2a8d9cb-58d2-4d7e-9d80-554b236caf40" providerId="ADAL" clId="{785F3DF5-E0C7-466A-8F45-F2B3438D8003}" dt="2023-06-04T17:32:20.842" v="26"/>
          <ac:spMkLst>
            <pc:docMk/>
            <pc:sldMk cId="3324074945" sldId="296"/>
            <ac:spMk id="6" creationId="{9DA22B87-C136-3DE4-9468-6C2F4ACA8AE1}"/>
          </ac:spMkLst>
        </pc:spChg>
      </pc:sldChg>
      <pc:sldChg chg="modSp mod">
        <pc:chgData name="Minnu Helen Joseph" userId="b2a8d9cb-58d2-4d7e-9d80-554b236caf40" providerId="ADAL" clId="{785F3DF5-E0C7-466A-8F45-F2B3438D8003}" dt="2023-06-04T17:33:29.444" v="76" actId="20577"/>
        <pc:sldMkLst>
          <pc:docMk/>
          <pc:sldMk cId="4129119422" sldId="297"/>
        </pc:sldMkLst>
        <pc:spChg chg="mod">
          <ac:chgData name="Minnu Helen Joseph" userId="b2a8d9cb-58d2-4d7e-9d80-554b236caf40" providerId="ADAL" clId="{785F3DF5-E0C7-466A-8F45-F2B3438D8003}" dt="2023-06-04T17:33:18.888" v="53" actId="20577"/>
          <ac:spMkLst>
            <pc:docMk/>
            <pc:sldMk cId="4129119422" sldId="297"/>
            <ac:spMk id="5" creationId="{67AC799E-9510-0BE5-9A3D-FCFF3EB61465}"/>
          </ac:spMkLst>
        </pc:spChg>
        <pc:spChg chg="mod">
          <ac:chgData name="Minnu Helen Joseph" userId="b2a8d9cb-58d2-4d7e-9d80-554b236caf40" providerId="ADAL" clId="{785F3DF5-E0C7-466A-8F45-F2B3438D8003}" dt="2023-06-04T17:33:29.444" v="76" actId="20577"/>
          <ac:spMkLst>
            <pc:docMk/>
            <pc:sldMk cId="4129119422" sldId="297"/>
            <ac:spMk id="7" creationId="{3E83107C-4968-FD89-F683-EF52D2CE74AC}"/>
          </ac:spMkLst>
        </pc:spChg>
      </pc:sldChg>
      <pc:sldChg chg="addSp delSp del">
        <pc:chgData name="Minnu Helen Joseph" userId="b2a8d9cb-58d2-4d7e-9d80-554b236caf40" providerId="ADAL" clId="{785F3DF5-E0C7-466A-8F45-F2B3438D8003}" dt="2023-06-04T17:30:55.061" v="22" actId="47"/>
        <pc:sldMkLst>
          <pc:docMk/>
          <pc:sldMk cId="1099552943" sldId="298"/>
        </pc:sldMkLst>
        <pc:picChg chg="add del">
          <ac:chgData name="Minnu Helen Joseph" userId="b2a8d9cb-58d2-4d7e-9d80-554b236caf40" providerId="ADAL" clId="{785F3DF5-E0C7-466A-8F45-F2B3438D8003}" dt="2023-06-04T17:30:21.050" v="20"/>
          <ac:picMkLst>
            <pc:docMk/>
            <pc:sldMk cId="1099552943" sldId="298"/>
            <ac:picMk id="2" creationId="{357B12BE-9C08-773E-78A9-B74294987085}"/>
          </ac:picMkLst>
        </pc:picChg>
      </pc:sldChg>
      <pc:sldChg chg="modSp del mod">
        <pc:chgData name="Minnu Helen Joseph" userId="b2a8d9cb-58d2-4d7e-9d80-554b236caf40" providerId="ADAL" clId="{785F3DF5-E0C7-466A-8F45-F2B3438D8003}" dt="2023-06-04T17:30:55.061" v="22" actId="47"/>
        <pc:sldMkLst>
          <pc:docMk/>
          <pc:sldMk cId="1908408983" sldId="301"/>
        </pc:sldMkLst>
        <pc:spChg chg="mod">
          <ac:chgData name="Minnu Helen Joseph" userId="b2a8d9cb-58d2-4d7e-9d80-554b236caf40" providerId="ADAL" clId="{785F3DF5-E0C7-466A-8F45-F2B3438D8003}" dt="2023-06-04T17:30:23.577" v="21" actId="6549"/>
          <ac:spMkLst>
            <pc:docMk/>
            <pc:sldMk cId="1908408983" sldId="301"/>
            <ac:spMk id="8" creationId="{583C1208-BAFB-1268-112E-6D99EC02745F}"/>
          </ac:spMkLst>
        </pc:spChg>
      </pc:sldChg>
      <pc:sldChg chg="modSp mod">
        <pc:chgData name="Minnu Helen Joseph" userId="b2a8d9cb-58d2-4d7e-9d80-554b236caf40" providerId="ADAL" clId="{785F3DF5-E0C7-466A-8F45-F2B3438D8003}" dt="2023-06-04T17:19:36.402" v="10" actId="20577"/>
        <pc:sldMkLst>
          <pc:docMk/>
          <pc:sldMk cId="300761540" sldId="302"/>
        </pc:sldMkLst>
        <pc:spChg chg="mod">
          <ac:chgData name="Minnu Helen Joseph" userId="b2a8d9cb-58d2-4d7e-9d80-554b236caf40" providerId="ADAL" clId="{785F3DF5-E0C7-466A-8F45-F2B3438D8003}" dt="2023-06-04T17:19:36.402" v="10" actId="20577"/>
          <ac:spMkLst>
            <pc:docMk/>
            <pc:sldMk cId="300761540" sldId="302"/>
            <ac:spMk id="11" creationId="{7E8285C3-AD06-C6EE-DA1E-01E4AE099285}"/>
          </ac:spMkLst>
        </pc:spChg>
      </pc:sldChg>
      <pc:sldChg chg="mod modShow">
        <pc:chgData name="Minnu Helen Joseph" userId="b2a8d9cb-58d2-4d7e-9d80-554b236caf40" providerId="ADAL" clId="{785F3DF5-E0C7-466A-8F45-F2B3438D8003}" dt="2023-06-04T17:31:38.588" v="23" actId="729"/>
        <pc:sldMkLst>
          <pc:docMk/>
          <pc:sldMk cId="3657392215" sldId="311"/>
        </pc:sldMkLst>
      </pc:sldChg>
      <pc:sldChg chg="del">
        <pc:chgData name="Minnu Helen Joseph" userId="b2a8d9cb-58d2-4d7e-9d80-554b236caf40" providerId="ADAL" clId="{785F3DF5-E0C7-466A-8F45-F2B3438D8003}" dt="2023-06-04T17:30:55.061" v="22" actId="47"/>
        <pc:sldMkLst>
          <pc:docMk/>
          <pc:sldMk cId="1871494615" sldId="312"/>
        </pc:sldMkLst>
      </pc:sldChg>
      <pc:sldChg chg="del">
        <pc:chgData name="Minnu Helen Joseph" userId="b2a8d9cb-58d2-4d7e-9d80-554b236caf40" providerId="ADAL" clId="{785F3DF5-E0C7-466A-8F45-F2B3438D8003}" dt="2023-06-04T17:30:55.061" v="22" actId="47"/>
        <pc:sldMkLst>
          <pc:docMk/>
          <pc:sldMk cId="3364620544" sldId="313"/>
        </pc:sldMkLst>
      </pc:sldChg>
      <pc:sldChg chg="del">
        <pc:chgData name="Minnu Helen Joseph" userId="b2a8d9cb-58d2-4d7e-9d80-554b236caf40" providerId="ADAL" clId="{785F3DF5-E0C7-466A-8F45-F2B3438D8003}" dt="2023-06-04T17:30:55.061" v="22" actId="47"/>
        <pc:sldMkLst>
          <pc:docMk/>
          <pc:sldMk cId="1295876070" sldId="314"/>
        </pc:sldMkLst>
      </pc:sldChg>
      <pc:sldChg chg="del">
        <pc:chgData name="Minnu Helen Joseph" userId="b2a8d9cb-58d2-4d7e-9d80-554b236caf40" providerId="ADAL" clId="{785F3DF5-E0C7-466A-8F45-F2B3438D8003}" dt="2023-06-04T17:30:55.061" v="22" actId="47"/>
        <pc:sldMkLst>
          <pc:docMk/>
          <pc:sldMk cId="472164616" sldId="315"/>
        </pc:sldMkLst>
      </pc:sldChg>
      <pc:sldChg chg="del">
        <pc:chgData name="Minnu Helen Joseph" userId="b2a8d9cb-58d2-4d7e-9d80-554b236caf40" providerId="ADAL" clId="{785F3DF5-E0C7-466A-8F45-F2B3438D8003}" dt="2023-06-04T17:30:55.061" v="22" actId="47"/>
        <pc:sldMkLst>
          <pc:docMk/>
          <pc:sldMk cId="738720083" sldId="316"/>
        </pc:sldMkLst>
      </pc:sldChg>
      <pc:sldChg chg="del">
        <pc:chgData name="Minnu Helen Joseph" userId="b2a8d9cb-58d2-4d7e-9d80-554b236caf40" providerId="ADAL" clId="{785F3DF5-E0C7-466A-8F45-F2B3438D8003}" dt="2023-06-04T17:30:55.061" v="22" actId="47"/>
        <pc:sldMkLst>
          <pc:docMk/>
          <pc:sldMk cId="2394213724" sldId="317"/>
        </pc:sldMkLst>
      </pc:sldChg>
      <pc:sldChg chg="del">
        <pc:chgData name="Minnu Helen Joseph" userId="b2a8d9cb-58d2-4d7e-9d80-554b236caf40" providerId="ADAL" clId="{785F3DF5-E0C7-466A-8F45-F2B3438D8003}" dt="2023-06-04T17:30:55.061" v="22" actId="47"/>
        <pc:sldMkLst>
          <pc:docMk/>
          <pc:sldMk cId="3374331697" sldId="318"/>
        </pc:sldMkLst>
      </pc:sldChg>
      <pc:sldChg chg="del">
        <pc:chgData name="Minnu Helen Joseph" userId="b2a8d9cb-58d2-4d7e-9d80-554b236caf40" providerId="ADAL" clId="{785F3DF5-E0C7-466A-8F45-F2B3438D8003}" dt="2023-06-04T17:30:55.061" v="22" actId="47"/>
        <pc:sldMkLst>
          <pc:docMk/>
          <pc:sldMk cId="4208279127" sldId="319"/>
        </pc:sldMkLst>
      </pc:sldChg>
      <pc:sldChg chg="del">
        <pc:chgData name="Minnu Helen Joseph" userId="b2a8d9cb-58d2-4d7e-9d80-554b236caf40" providerId="ADAL" clId="{785F3DF5-E0C7-466A-8F45-F2B3438D8003}" dt="2023-06-04T17:30:55.061" v="22" actId="47"/>
        <pc:sldMkLst>
          <pc:docMk/>
          <pc:sldMk cId="1219025851" sldId="320"/>
        </pc:sldMkLst>
      </pc:sldChg>
      <pc:sldChg chg="del">
        <pc:chgData name="Minnu Helen Joseph" userId="b2a8d9cb-58d2-4d7e-9d80-554b236caf40" providerId="ADAL" clId="{785F3DF5-E0C7-466A-8F45-F2B3438D8003}" dt="2023-06-04T17:30:55.061" v="22" actId="47"/>
        <pc:sldMkLst>
          <pc:docMk/>
          <pc:sldMk cId="3442083142" sldId="321"/>
        </pc:sldMkLst>
      </pc:sldChg>
      <pc:sldChg chg="add del">
        <pc:chgData name="Minnu Helen Joseph" userId="b2a8d9cb-58d2-4d7e-9d80-554b236caf40" providerId="ADAL" clId="{785F3DF5-E0C7-466A-8F45-F2B3438D8003}" dt="2023-06-04T17:30:11.228" v="18"/>
        <pc:sldMkLst>
          <pc:docMk/>
          <pc:sldMk cId="2081646517" sldId="359"/>
        </pc:sldMkLst>
      </pc:sldChg>
      <pc:sldChg chg="add del">
        <pc:chgData name="Minnu Helen Joseph" userId="b2a8d9cb-58d2-4d7e-9d80-554b236caf40" providerId="ADAL" clId="{785F3DF5-E0C7-466A-8F45-F2B3438D8003}" dt="2023-06-04T17:30:11.228" v="18"/>
        <pc:sldMkLst>
          <pc:docMk/>
          <pc:sldMk cId="1904245977" sldId="360"/>
        </pc:sldMkLst>
      </pc:sldChg>
      <pc:sldChg chg="add del">
        <pc:chgData name="Minnu Helen Joseph" userId="b2a8d9cb-58d2-4d7e-9d80-554b236caf40" providerId="ADAL" clId="{785F3DF5-E0C7-466A-8F45-F2B3438D8003}" dt="2023-06-04T17:30:11.228" v="18"/>
        <pc:sldMkLst>
          <pc:docMk/>
          <pc:sldMk cId="24190972" sldId="361"/>
        </pc:sldMkLst>
      </pc:sldChg>
      <pc:sldChg chg="add del">
        <pc:chgData name="Minnu Helen Joseph" userId="b2a8d9cb-58d2-4d7e-9d80-554b236caf40" providerId="ADAL" clId="{785F3DF5-E0C7-466A-8F45-F2B3438D8003}" dt="2023-06-04T17:30:11.228" v="18"/>
        <pc:sldMkLst>
          <pc:docMk/>
          <pc:sldMk cId="545323088" sldId="362"/>
        </pc:sldMkLst>
      </pc:sldChg>
      <pc:sldChg chg="add del">
        <pc:chgData name="Minnu Helen Joseph" userId="b2a8d9cb-58d2-4d7e-9d80-554b236caf40" providerId="ADAL" clId="{785F3DF5-E0C7-466A-8F45-F2B3438D8003}" dt="2023-06-04T17:30:11.228" v="18"/>
        <pc:sldMkLst>
          <pc:docMk/>
          <pc:sldMk cId="839446629" sldId="363"/>
        </pc:sldMkLst>
      </pc:sldChg>
      <pc:sldChg chg="add del">
        <pc:chgData name="Minnu Helen Joseph" userId="b2a8d9cb-58d2-4d7e-9d80-554b236caf40" providerId="ADAL" clId="{785F3DF5-E0C7-466A-8F45-F2B3438D8003}" dt="2023-06-04T17:30:11.228" v="18"/>
        <pc:sldMkLst>
          <pc:docMk/>
          <pc:sldMk cId="112438236" sldId="367"/>
        </pc:sldMkLst>
      </pc:sldChg>
      <pc:sldChg chg="add del">
        <pc:chgData name="Minnu Helen Joseph" userId="b2a8d9cb-58d2-4d7e-9d80-554b236caf40" providerId="ADAL" clId="{785F3DF5-E0C7-466A-8F45-F2B3438D8003}" dt="2023-06-04T17:30:11.228" v="18"/>
        <pc:sldMkLst>
          <pc:docMk/>
          <pc:sldMk cId="1740547216" sldId="368"/>
        </pc:sldMkLst>
      </pc:sldChg>
      <pc:sldChg chg="add del">
        <pc:chgData name="Minnu Helen Joseph" userId="b2a8d9cb-58d2-4d7e-9d80-554b236caf40" providerId="ADAL" clId="{785F3DF5-E0C7-466A-8F45-F2B3438D8003}" dt="2023-06-04T17:30:11.228" v="18"/>
        <pc:sldMkLst>
          <pc:docMk/>
          <pc:sldMk cId="3786418276" sldId="369"/>
        </pc:sldMkLst>
      </pc:sldChg>
      <pc:sldChg chg="add del">
        <pc:chgData name="Minnu Helen Joseph" userId="b2a8d9cb-58d2-4d7e-9d80-554b236caf40" providerId="ADAL" clId="{785F3DF5-E0C7-466A-8F45-F2B3438D8003}" dt="2023-06-04T17:30:11.228" v="18"/>
        <pc:sldMkLst>
          <pc:docMk/>
          <pc:sldMk cId="3923582520" sldId="370"/>
        </pc:sldMkLst>
      </pc:sldChg>
      <pc:sldChg chg="add del">
        <pc:chgData name="Minnu Helen Joseph" userId="b2a8d9cb-58d2-4d7e-9d80-554b236caf40" providerId="ADAL" clId="{785F3DF5-E0C7-466A-8F45-F2B3438D8003}" dt="2023-06-04T17:30:11.228" v="18"/>
        <pc:sldMkLst>
          <pc:docMk/>
          <pc:sldMk cId="2512965233" sldId="372"/>
        </pc:sldMkLst>
      </pc:sldChg>
      <pc:sldChg chg="add del">
        <pc:chgData name="Minnu Helen Joseph" userId="b2a8d9cb-58d2-4d7e-9d80-554b236caf40" providerId="ADAL" clId="{785F3DF5-E0C7-466A-8F45-F2B3438D8003}" dt="2023-06-04T17:30:11.228" v="18"/>
        <pc:sldMkLst>
          <pc:docMk/>
          <pc:sldMk cId="4055865170" sldId="376"/>
        </pc:sldMkLst>
      </pc:sldChg>
      <pc:sldChg chg="add del">
        <pc:chgData name="Minnu Helen Joseph" userId="b2a8d9cb-58d2-4d7e-9d80-554b236caf40" providerId="ADAL" clId="{785F3DF5-E0C7-466A-8F45-F2B3438D8003}" dt="2023-06-04T17:30:11.228" v="18"/>
        <pc:sldMkLst>
          <pc:docMk/>
          <pc:sldMk cId="3604851289" sldId="377"/>
        </pc:sldMkLst>
      </pc:sldChg>
      <pc:sldChg chg="add del">
        <pc:chgData name="Minnu Helen Joseph" userId="b2a8d9cb-58d2-4d7e-9d80-554b236caf40" providerId="ADAL" clId="{785F3DF5-E0C7-466A-8F45-F2B3438D8003}" dt="2023-06-04T17:30:11.228" v="18"/>
        <pc:sldMkLst>
          <pc:docMk/>
          <pc:sldMk cId="3464843951" sldId="378"/>
        </pc:sldMkLst>
      </pc:sldChg>
      <pc:sldChg chg="add del">
        <pc:chgData name="Minnu Helen Joseph" userId="b2a8d9cb-58d2-4d7e-9d80-554b236caf40" providerId="ADAL" clId="{785F3DF5-E0C7-466A-8F45-F2B3438D8003}" dt="2023-06-04T17:30:11.228" v="18"/>
        <pc:sldMkLst>
          <pc:docMk/>
          <pc:sldMk cId="3145788362" sldId="379"/>
        </pc:sldMkLst>
      </pc:sldChg>
      <pc:sldChg chg="add del">
        <pc:chgData name="Minnu Helen Joseph" userId="b2a8d9cb-58d2-4d7e-9d80-554b236caf40" providerId="ADAL" clId="{785F3DF5-E0C7-466A-8F45-F2B3438D8003}" dt="2023-06-04T17:30:11.228" v="18"/>
        <pc:sldMkLst>
          <pc:docMk/>
          <pc:sldMk cId="3131264684" sldId="380"/>
        </pc:sldMkLst>
      </pc:sldChg>
      <pc:sldChg chg="add del">
        <pc:chgData name="Minnu Helen Joseph" userId="b2a8d9cb-58d2-4d7e-9d80-554b236caf40" providerId="ADAL" clId="{785F3DF5-E0C7-466A-8F45-F2B3438D8003}" dt="2023-06-04T17:30:11.228" v="18"/>
        <pc:sldMkLst>
          <pc:docMk/>
          <pc:sldMk cId="3018900344" sldId="381"/>
        </pc:sldMkLst>
      </pc:sldChg>
      <pc:sldChg chg="add del">
        <pc:chgData name="Minnu Helen Joseph" userId="b2a8d9cb-58d2-4d7e-9d80-554b236caf40" providerId="ADAL" clId="{785F3DF5-E0C7-466A-8F45-F2B3438D8003}" dt="2023-06-04T17:30:11.228" v="18"/>
        <pc:sldMkLst>
          <pc:docMk/>
          <pc:sldMk cId="1971566858" sldId="382"/>
        </pc:sldMkLst>
      </pc:sldChg>
      <pc:sldChg chg="add del">
        <pc:chgData name="Minnu Helen Joseph" userId="b2a8d9cb-58d2-4d7e-9d80-554b236caf40" providerId="ADAL" clId="{785F3DF5-E0C7-466A-8F45-F2B3438D8003}" dt="2023-06-04T17:32:03.266" v="25"/>
        <pc:sldMkLst>
          <pc:docMk/>
          <pc:sldMk cId="3295669008" sldId="383"/>
        </pc:sldMkLst>
      </pc:sldChg>
      <pc:sldChg chg="addSp delSp modSp new mod">
        <pc:chgData name="Minnu Helen Joseph" userId="b2a8d9cb-58d2-4d7e-9d80-554b236caf40" providerId="ADAL" clId="{785F3DF5-E0C7-466A-8F45-F2B3438D8003}" dt="2023-06-04T17:33:04.083" v="34" actId="14100"/>
        <pc:sldMkLst>
          <pc:docMk/>
          <pc:sldMk cId="4134018720" sldId="383"/>
        </pc:sldMkLst>
        <pc:spChg chg="del mod">
          <ac:chgData name="Minnu Helen Joseph" userId="b2a8d9cb-58d2-4d7e-9d80-554b236caf40" providerId="ADAL" clId="{785F3DF5-E0C7-466A-8F45-F2B3438D8003}" dt="2023-06-04T17:32:57.570" v="32" actId="478"/>
          <ac:spMkLst>
            <pc:docMk/>
            <pc:sldMk cId="4134018720" sldId="383"/>
            <ac:spMk id="2" creationId="{3DF40A5E-CDC1-93A8-5147-913E289E8E5E}"/>
          </ac:spMkLst>
        </pc:spChg>
        <pc:spChg chg="del mod">
          <ac:chgData name="Minnu Helen Joseph" userId="b2a8d9cb-58d2-4d7e-9d80-554b236caf40" providerId="ADAL" clId="{785F3DF5-E0C7-466A-8F45-F2B3438D8003}" dt="2023-06-04T17:32:50.218" v="29" actId="478"/>
          <ac:spMkLst>
            <pc:docMk/>
            <pc:sldMk cId="4134018720" sldId="383"/>
            <ac:spMk id="3" creationId="{2FC5B76B-DD7F-E586-7200-53200CD532B5}"/>
          </ac:spMkLst>
        </pc:spChg>
        <pc:spChg chg="add mod">
          <ac:chgData name="Minnu Helen Joseph" userId="b2a8d9cb-58d2-4d7e-9d80-554b236caf40" providerId="ADAL" clId="{785F3DF5-E0C7-466A-8F45-F2B3438D8003}" dt="2023-06-04T17:33:04.083" v="34" actId="14100"/>
          <ac:spMkLst>
            <pc:docMk/>
            <pc:sldMk cId="4134018720" sldId="383"/>
            <ac:spMk id="5" creationId="{CD805445-E4B3-576B-A3B0-1B73AD48222A}"/>
          </ac:spMkLst>
        </pc:spChg>
      </pc:sldChg>
      <pc:sldChg chg="add del">
        <pc:chgData name="Minnu Helen Joseph" userId="b2a8d9cb-58d2-4d7e-9d80-554b236caf40" providerId="ADAL" clId="{785F3DF5-E0C7-466A-8F45-F2B3438D8003}" dt="2023-06-04T17:32:03.266" v="25"/>
        <pc:sldMkLst>
          <pc:docMk/>
          <pc:sldMk cId="738402556" sldId="384"/>
        </pc:sldMkLst>
      </pc:sldChg>
      <pc:sldChg chg="add del">
        <pc:chgData name="Minnu Helen Joseph" userId="b2a8d9cb-58d2-4d7e-9d80-554b236caf40" providerId="ADAL" clId="{785F3DF5-E0C7-466A-8F45-F2B3438D8003}" dt="2023-06-04T17:32:03.266" v="25"/>
        <pc:sldMkLst>
          <pc:docMk/>
          <pc:sldMk cId="1300196843" sldId="385"/>
        </pc:sldMkLst>
      </pc:sldChg>
      <pc:sldChg chg="add del">
        <pc:chgData name="Minnu Helen Joseph" userId="b2a8d9cb-58d2-4d7e-9d80-554b236caf40" providerId="ADAL" clId="{785F3DF5-E0C7-466A-8F45-F2B3438D8003}" dt="2023-06-04T17:32:03.266" v="25"/>
        <pc:sldMkLst>
          <pc:docMk/>
          <pc:sldMk cId="1073468470" sldId="386"/>
        </pc:sldMkLst>
      </pc:sldChg>
      <pc:sldChg chg="add del">
        <pc:chgData name="Minnu Helen Joseph" userId="b2a8d9cb-58d2-4d7e-9d80-554b236caf40" providerId="ADAL" clId="{785F3DF5-E0C7-466A-8F45-F2B3438D8003}" dt="2023-06-04T17:32:03.266" v="25"/>
        <pc:sldMkLst>
          <pc:docMk/>
          <pc:sldMk cId="241046998" sldId="387"/>
        </pc:sldMkLst>
      </pc:sldChg>
      <pc:sldChg chg="add del">
        <pc:chgData name="Minnu Helen Joseph" userId="b2a8d9cb-58d2-4d7e-9d80-554b236caf40" providerId="ADAL" clId="{785F3DF5-E0C7-466A-8F45-F2B3438D8003}" dt="2023-06-04T17:32:03.266" v="25"/>
        <pc:sldMkLst>
          <pc:docMk/>
          <pc:sldMk cId="3781956640" sldId="388"/>
        </pc:sldMkLst>
      </pc:sldChg>
      <pc:sldChg chg="add del">
        <pc:chgData name="Minnu Helen Joseph" userId="b2a8d9cb-58d2-4d7e-9d80-554b236caf40" providerId="ADAL" clId="{785F3DF5-E0C7-466A-8F45-F2B3438D8003}" dt="2023-06-04T17:32:03.266" v="25"/>
        <pc:sldMkLst>
          <pc:docMk/>
          <pc:sldMk cId="169338053" sldId="389"/>
        </pc:sldMkLst>
      </pc:sldChg>
      <pc:sldChg chg="add del">
        <pc:chgData name="Minnu Helen Joseph" userId="b2a8d9cb-58d2-4d7e-9d80-554b236caf40" providerId="ADAL" clId="{785F3DF5-E0C7-466A-8F45-F2B3438D8003}" dt="2023-06-04T17:32:03.266" v="25"/>
        <pc:sldMkLst>
          <pc:docMk/>
          <pc:sldMk cId="1866971697" sldId="390"/>
        </pc:sldMkLst>
      </pc:sldChg>
      <pc:sldChg chg="add del">
        <pc:chgData name="Minnu Helen Joseph" userId="b2a8d9cb-58d2-4d7e-9d80-554b236caf40" providerId="ADAL" clId="{785F3DF5-E0C7-466A-8F45-F2B3438D8003}" dt="2023-06-04T17:32:03.266" v="25"/>
        <pc:sldMkLst>
          <pc:docMk/>
          <pc:sldMk cId="2389120331" sldId="391"/>
        </pc:sldMkLst>
      </pc:sldChg>
      <pc:sldChg chg="add del">
        <pc:chgData name="Minnu Helen Joseph" userId="b2a8d9cb-58d2-4d7e-9d80-554b236caf40" providerId="ADAL" clId="{785F3DF5-E0C7-466A-8F45-F2B3438D8003}" dt="2023-06-04T17:32:03.266" v="25"/>
        <pc:sldMkLst>
          <pc:docMk/>
          <pc:sldMk cId="73319502" sldId="392"/>
        </pc:sldMkLst>
      </pc:sldChg>
      <pc:sldChg chg="add del">
        <pc:chgData name="Minnu Helen Joseph" userId="b2a8d9cb-58d2-4d7e-9d80-554b236caf40" providerId="ADAL" clId="{785F3DF5-E0C7-466A-8F45-F2B3438D8003}" dt="2023-06-04T17:32:03.266" v="25"/>
        <pc:sldMkLst>
          <pc:docMk/>
          <pc:sldMk cId="2934516031" sldId="393"/>
        </pc:sldMkLst>
      </pc:sldChg>
      <pc:sldChg chg="add del">
        <pc:chgData name="Minnu Helen Joseph" userId="b2a8d9cb-58d2-4d7e-9d80-554b236caf40" providerId="ADAL" clId="{785F3DF5-E0C7-466A-8F45-F2B3438D8003}" dt="2023-06-04T17:32:03.266" v="25"/>
        <pc:sldMkLst>
          <pc:docMk/>
          <pc:sldMk cId="3069803557" sldId="394"/>
        </pc:sldMkLst>
      </pc:sldChg>
      <pc:sldChg chg="add del">
        <pc:chgData name="Minnu Helen Joseph" userId="b2a8d9cb-58d2-4d7e-9d80-554b236caf40" providerId="ADAL" clId="{785F3DF5-E0C7-466A-8F45-F2B3438D8003}" dt="2023-06-04T17:32:03.266" v="25"/>
        <pc:sldMkLst>
          <pc:docMk/>
          <pc:sldMk cId="309393409" sldId="395"/>
        </pc:sldMkLst>
      </pc:sldChg>
      <pc:sldChg chg="add del">
        <pc:chgData name="Minnu Helen Joseph" userId="b2a8d9cb-58d2-4d7e-9d80-554b236caf40" providerId="ADAL" clId="{785F3DF5-E0C7-466A-8F45-F2B3438D8003}" dt="2023-06-04T17:32:03.266" v="25"/>
        <pc:sldMkLst>
          <pc:docMk/>
          <pc:sldMk cId="376632624" sldId="396"/>
        </pc:sldMkLst>
      </pc:sldChg>
      <pc:sldChg chg="add del">
        <pc:chgData name="Minnu Helen Joseph" userId="b2a8d9cb-58d2-4d7e-9d80-554b236caf40" providerId="ADAL" clId="{785F3DF5-E0C7-466A-8F45-F2B3438D8003}" dt="2023-06-04T17:32:03.266" v="25"/>
        <pc:sldMkLst>
          <pc:docMk/>
          <pc:sldMk cId="1604522919" sldId="397"/>
        </pc:sldMkLst>
      </pc:sldChg>
      <pc:sldChg chg="add del">
        <pc:chgData name="Minnu Helen Joseph" userId="b2a8d9cb-58d2-4d7e-9d80-554b236caf40" providerId="ADAL" clId="{785F3DF5-E0C7-466A-8F45-F2B3438D8003}" dt="2023-06-04T17:32:03.266" v="25"/>
        <pc:sldMkLst>
          <pc:docMk/>
          <pc:sldMk cId="3233008633" sldId="398"/>
        </pc:sldMkLst>
      </pc:sldChg>
      <pc:sldChg chg="add del">
        <pc:chgData name="Minnu Helen Joseph" userId="b2a8d9cb-58d2-4d7e-9d80-554b236caf40" providerId="ADAL" clId="{785F3DF5-E0C7-466A-8F45-F2B3438D8003}" dt="2023-06-04T17:32:03.266" v="25"/>
        <pc:sldMkLst>
          <pc:docMk/>
          <pc:sldMk cId="3913145931" sldId="39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Title</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support.minitab.com/en-us/minitab-express/1/help-and-how-to/graphs/histogram/interpret-the-results/key-results/" TargetMode="External"/><Relationship Id="rId2" Type="http://schemas.openxmlformats.org/officeDocument/2006/relationships/hyperlink" Target="https://r4ds.had.co.nz/exploratory-data-analysis.html" TargetMode="External"/><Relationship Id="rId1" Type="http://schemas.openxmlformats.org/officeDocument/2006/relationships/slideLayout" Target="../slideLayouts/slideLayout8.xml"/><Relationship Id="rId5" Type="http://schemas.openxmlformats.org/officeDocument/2006/relationships/hyperlink" Target="https://www.youtube.com/watch?time_continue=203&amp;v=PE_BpXTyKCE&amp;feature=emb_logo" TargetMode="External"/><Relationship Id="rId4" Type="http://schemas.openxmlformats.org/officeDocument/2006/relationships/hyperlink" Target="https://support.minitab.com/en-us/minitab-express/1/help-and-how-to/graphs/scatterplot/interpret-the-results/key-resul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8285C3-AD06-C6EE-DA1E-01E4AE099285}"/>
              </a:ext>
            </a:extLst>
          </p:cNvPr>
          <p:cNvSpPr>
            <a:spLocks noGrp="1"/>
          </p:cNvSpPr>
          <p:nvPr>
            <p:ph type="title"/>
          </p:nvPr>
        </p:nvSpPr>
        <p:spPr/>
        <p:txBody>
          <a:bodyPr/>
          <a:lstStyle/>
          <a:p>
            <a:r>
              <a:rPr lang="en-MY" dirty="0"/>
              <a:t>Data Exploration</a:t>
            </a:r>
          </a:p>
        </p:txBody>
      </p:sp>
      <p:sp>
        <p:nvSpPr>
          <p:cNvPr id="12" name="Text Placeholder 11">
            <a:extLst>
              <a:ext uri="{FF2B5EF4-FFF2-40B4-BE49-F238E27FC236}">
                <a16:creationId xmlns:a16="http://schemas.microsoft.com/office/drawing/2014/main" id="{46E76693-9333-AC46-AAFA-600C2E1A00CB}"/>
              </a:ext>
            </a:extLst>
          </p:cNvPr>
          <p:cNvSpPr>
            <a:spLocks noGrp="1"/>
          </p:cNvSpPr>
          <p:nvPr>
            <p:ph type="body" idx="1"/>
          </p:nvPr>
        </p:nvSpPr>
        <p:spPr/>
        <p:txBody>
          <a:bodyPr/>
          <a:lstStyle/>
          <a:p>
            <a:r>
              <a:rPr lang="en-MY" dirty="0"/>
              <a:t>CT127-3-2&amp; Programming for Data Analysis</a:t>
            </a:r>
          </a:p>
        </p:txBody>
      </p:sp>
    </p:spTree>
    <p:extLst>
      <p:ext uri="{BB962C8B-B14F-4D97-AF65-F5344CB8AC3E}">
        <p14:creationId xmlns:p14="http://schemas.microsoft.com/office/powerpoint/2010/main" val="30076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599" y="274638"/>
            <a:ext cx="7299326" cy="1143000"/>
          </a:xfrm>
        </p:spPr>
        <p:txBody>
          <a:bodyPr/>
          <a:lstStyle/>
          <a:p>
            <a:r>
              <a:rPr lang="en-US" b="1" dirty="0"/>
              <a:t>Interpret the key results for Histogram/Frequency Polygon</a:t>
            </a:r>
          </a:p>
        </p:txBody>
      </p:sp>
      <p:sp>
        <p:nvSpPr>
          <p:cNvPr id="4" name="Rectangle 3">
            <a:extLst>
              <a:ext uri="{FF2B5EF4-FFF2-40B4-BE49-F238E27FC236}">
                <a16:creationId xmlns:a16="http://schemas.microsoft.com/office/drawing/2014/main" id="{97A1E43E-52CF-4373-A26D-A923EC650655}"/>
              </a:ext>
            </a:extLst>
          </p:cNvPr>
          <p:cNvSpPr/>
          <p:nvPr/>
        </p:nvSpPr>
        <p:spPr>
          <a:xfrm>
            <a:off x="1601050" y="5136842"/>
            <a:ext cx="8782494" cy="1323439"/>
          </a:xfrm>
          <a:prstGeom prst="rect">
            <a:avLst/>
          </a:prstGeom>
        </p:spPr>
        <p:txBody>
          <a:bodyPr wrap="square">
            <a:spAutoFit/>
          </a:bodyPr>
          <a:lstStyle/>
          <a:p>
            <a:pPr algn="just"/>
            <a:r>
              <a:rPr lang="en-US" sz="2000" b="1" dirty="0" err="1"/>
              <a:t>ggplot</a:t>
            </a:r>
            <a:r>
              <a:rPr lang="en-US" sz="2000" dirty="0"/>
              <a:t>(diamonds, </a:t>
            </a:r>
            <a:r>
              <a:rPr lang="en-US" sz="2000" dirty="0" err="1"/>
              <a:t>aes</a:t>
            </a:r>
            <a:r>
              <a:rPr lang="en-US" sz="2000" dirty="0"/>
              <a:t>(carat)) +</a:t>
            </a:r>
          </a:p>
          <a:p>
            <a:pPr algn="just"/>
            <a:r>
              <a:rPr lang="en-US" sz="2000" dirty="0"/>
              <a:t>  </a:t>
            </a:r>
            <a:r>
              <a:rPr lang="en-US" sz="2000" b="1" dirty="0" err="1"/>
              <a:t>geom_histogram</a:t>
            </a:r>
            <a:r>
              <a:rPr lang="en-US" sz="2000" dirty="0"/>
              <a:t>(col="white", fill="blue")+</a:t>
            </a:r>
          </a:p>
          <a:p>
            <a:pPr algn="just"/>
            <a:r>
              <a:rPr lang="en-US" sz="2000" dirty="0"/>
              <a:t>  </a:t>
            </a:r>
            <a:r>
              <a:rPr lang="en-US" sz="2000" b="1" dirty="0"/>
              <a:t>labs</a:t>
            </a:r>
            <a:r>
              <a:rPr lang="en-US" sz="2000" dirty="0"/>
              <a:t>(title="Histogram for weight of the diamond", x="Weight of the diamond", y="Frequency")</a:t>
            </a:r>
            <a:endParaRPr lang="en-US" sz="2000" dirty="0">
              <a:solidFill>
                <a:srgbClr val="000000"/>
              </a:solidFill>
              <a:latin typeface="+mj-lt"/>
            </a:endParaRPr>
          </a:p>
        </p:txBody>
      </p:sp>
      <p:pic>
        <p:nvPicPr>
          <p:cNvPr id="11" name="Picture 10">
            <a:extLst>
              <a:ext uri="{FF2B5EF4-FFF2-40B4-BE49-F238E27FC236}">
                <a16:creationId xmlns:a16="http://schemas.microsoft.com/office/drawing/2014/main" id="{362638DA-D542-44E3-B979-9C3AF412B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725" y="1726023"/>
            <a:ext cx="3883506" cy="3764155"/>
          </a:xfrm>
          <a:prstGeom prst="rect">
            <a:avLst/>
          </a:prstGeom>
        </p:spPr>
      </p:pic>
      <p:sp>
        <p:nvSpPr>
          <p:cNvPr id="3" name="Rectangle 2">
            <a:extLst>
              <a:ext uri="{FF2B5EF4-FFF2-40B4-BE49-F238E27FC236}">
                <a16:creationId xmlns:a16="http://schemas.microsoft.com/office/drawing/2014/main" id="{0F31E00E-0322-44B7-8C9C-28EE9552F95B}"/>
              </a:ext>
            </a:extLst>
          </p:cNvPr>
          <p:cNvSpPr/>
          <p:nvPr/>
        </p:nvSpPr>
        <p:spPr>
          <a:xfrm>
            <a:off x="1695569" y="2359744"/>
            <a:ext cx="3013967" cy="461665"/>
          </a:xfrm>
          <a:prstGeom prst="rect">
            <a:avLst/>
          </a:prstGeom>
        </p:spPr>
        <p:txBody>
          <a:bodyPr wrap="none">
            <a:spAutoFit/>
          </a:bodyPr>
          <a:lstStyle/>
          <a:p>
            <a:pPr marL="342900" indent="-342900">
              <a:buFont typeface="Arial" panose="020B0604020202020204" pitchFamily="34" charset="0"/>
              <a:buChar char="•"/>
            </a:pPr>
            <a:r>
              <a:rPr lang="en-MY" sz="2400" dirty="0">
                <a:solidFill>
                  <a:srgbClr val="0070C0"/>
                </a:solidFill>
              </a:rPr>
              <a:t>Peaks and spread</a:t>
            </a:r>
          </a:p>
        </p:txBody>
      </p:sp>
      <p:sp>
        <p:nvSpPr>
          <p:cNvPr id="5" name="Rectangle 4">
            <a:extLst>
              <a:ext uri="{FF2B5EF4-FFF2-40B4-BE49-F238E27FC236}">
                <a16:creationId xmlns:a16="http://schemas.microsoft.com/office/drawing/2014/main" id="{7FA35409-4238-4EFF-BAA9-C7325CA70CF2}"/>
              </a:ext>
            </a:extLst>
          </p:cNvPr>
          <p:cNvSpPr/>
          <p:nvPr/>
        </p:nvSpPr>
        <p:spPr>
          <a:xfrm>
            <a:off x="1695568" y="2911652"/>
            <a:ext cx="3454792" cy="461665"/>
          </a:xfrm>
          <a:prstGeom prst="rect">
            <a:avLst/>
          </a:prstGeom>
        </p:spPr>
        <p:txBody>
          <a:bodyPr wrap="none">
            <a:spAutoFit/>
          </a:bodyPr>
          <a:lstStyle/>
          <a:p>
            <a:pPr marL="342900" indent="-342900">
              <a:buFont typeface="Arial" panose="020B0604020202020204" pitchFamily="34" charset="0"/>
              <a:buChar char="•"/>
            </a:pPr>
            <a:r>
              <a:rPr lang="en-MY" sz="2400" dirty="0">
                <a:solidFill>
                  <a:srgbClr val="0070C0"/>
                </a:solidFill>
              </a:rPr>
              <a:t>Symmetry of the data</a:t>
            </a:r>
          </a:p>
        </p:txBody>
      </p:sp>
      <p:sp>
        <p:nvSpPr>
          <p:cNvPr id="9" name="Rectangle 8">
            <a:extLst>
              <a:ext uri="{FF2B5EF4-FFF2-40B4-BE49-F238E27FC236}">
                <a16:creationId xmlns:a16="http://schemas.microsoft.com/office/drawing/2014/main" id="{9F59CA51-F2BD-43F4-985C-B3363890A19B}"/>
              </a:ext>
            </a:extLst>
          </p:cNvPr>
          <p:cNvSpPr/>
          <p:nvPr/>
        </p:nvSpPr>
        <p:spPr>
          <a:xfrm>
            <a:off x="1695568" y="3440247"/>
            <a:ext cx="2603598" cy="461665"/>
          </a:xfrm>
          <a:prstGeom prst="rect">
            <a:avLst/>
          </a:prstGeom>
        </p:spPr>
        <p:txBody>
          <a:bodyPr wrap="none">
            <a:spAutoFit/>
          </a:bodyPr>
          <a:lstStyle/>
          <a:p>
            <a:pPr marL="342900" indent="-342900">
              <a:buFont typeface="Arial" panose="020B0604020202020204" pitchFamily="34" charset="0"/>
              <a:buChar char="•"/>
            </a:pPr>
            <a:r>
              <a:rPr lang="en-MY" sz="2400" dirty="0">
                <a:solidFill>
                  <a:srgbClr val="0070C0"/>
                </a:solidFill>
              </a:rPr>
              <a:t>Multiple modes</a:t>
            </a:r>
          </a:p>
        </p:txBody>
      </p:sp>
      <p:sp>
        <p:nvSpPr>
          <p:cNvPr id="13" name="Rectangle 12">
            <a:extLst>
              <a:ext uri="{FF2B5EF4-FFF2-40B4-BE49-F238E27FC236}">
                <a16:creationId xmlns:a16="http://schemas.microsoft.com/office/drawing/2014/main" id="{8FB121F8-7465-49E2-A3DF-8AF09755CBC7}"/>
              </a:ext>
            </a:extLst>
          </p:cNvPr>
          <p:cNvSpPr/>
          <p:nvPr/>
        </p:nvSpPr>
        <p:spPr>
          <a:xfrm>
            <a:off x="1695569" y="3992155"/>
            <a:ext cx="1592103" cy="461665"/>
          </a:xfrm>
          <a:prstGeom prst="rect">
            <a:avLst/>
          </a:prstGeom>
        </p:spPr>
        <p:txBody>
          <a:bodyPr wrap="none">
            <a:spAutoFit/>
          </a:bodyPr>
          <a:lstStyle/>
          <a:p>
            <a:pPr marL="342900" indent="-342900">
              <a:buFont typeface="Arial" panose="020B0604020202020204" pitchFamily="34" charset="0"/>
              <a:buChar char="•"/>
            </a:pPr>
            <a:r>
              <a:rPr lang="en-MY" sz="2400" dirty="0">
                <a:solidFill>
                  <a:srgbClr val="0070C0"/>
                </a:solidFill>
              </a:rPr>
              <a:t>Outliers</a:t>
            </a:r>
          </a:p>
        </p:txBody>
      </p:sp>
    </p:spTree>
    <p:extLst>
      <p:ext uri="{BB962C8B-B14F-4D97-AF65-F5344CB8AC3E}">
        <p14:creationId xmlns:p14="http://schemas.microsoft.com/office/powerpoint/2010/main" val="545323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9B0ED6C-BD2A-47D9-8486-3C122A4B9BC7}"/>
              </a:ext>
            </a:extLst>
          </p:cNvPr>
          <p:cNvSpPr>
            <a:spLocks noGrp="1"/>
          </p:cNvSpPr>
          <p:nvPr>
            <p:ph type="title"/>
          </p:nvPr>
        </p:nvSpPr>
        <p:spPr>
          <a:xfrm>
            <a:off x="1752599" y="274638"/>
            <a:ext cx="7299326" cy="1143000"/>
          </a:xfrm>
        </p:spPr>
        <p:txBody>
          <a:bodyPr/>
          <a:lstStyle/>
          <a:p>
            <a:r>
              <a:rPr lang="en-US" b="1" dirty="0"/>
              <a:t>Example- Histogram</a:t>
            </a:r>
          </a:p>
        </p:txBody>
      </p:sp>
      <p:sp>
        <p:nvSpPr>
          <p:cNvPr id="6" name="Rectangle 5">
            <a:extLst>
              <a:ext uri="{FF2B5EF4-FFF2-40B4-BE49-F238E27FC236}">
                <a16:creationId xmlns:a16="http://schemas.microsoft.com/office/drawing/2014/main" id="{5C732FA3-199B-42F3-B5D5-055A18E3D9B3}"/>
              </a:ext>
            </a:extLst>
          </p:cNvPr>
          <p:cNvSpPr/>
          <p:nvPr/>
        </p:nvSpPr>
        <p:spPr>
          <a:xfrm>
            <a:off x="1630327" y="2159821"/>
            <a:ext cx="4646429" cy="347787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Fig.2 shows a histogram that represents the distribution of the diamond’s weight. As clearly shown in the figure, the distribution is right-skewed, and there is one peak when the weight of the diamond between 0.24879310 and 0.4146552 carats. The frequency of the peak is 15,200. There are few cases with a weight greater than 3 carats which are far away from other data values…..</a:t>
            </a:r>
          </a:p>
          <a:p>
            <a:pPr algn="just"/>
            <a:r>
              <a:rPr lang="en-MY" sz="2000" dirty="0">
                <a:latin typeface="Times New Roman" panose="02020603050405020304" pitchFamily="18" charset="0"/>
                <a:cs typeface="Times New Roman" panose="02020603050405020304" pitchFamily="18" charset="0"/>
              </a:rPr>
              <a:t>	</a:t>
            </a:r>
          </a:p>
        </p:txBody>
      </p:sp>
      <p:pic>
        <p:nvPicPr>
          <p:cNvPr id="11" name="Picture 10">
            <a:extLst>
              <a:ext uri="{FF2B5EF4-FFF2-40B4-BE49-F238E27FC236}">
                <a16:creationId xmlns:a16="http://schemas.microsoft.com/office/drawing/2014/main" id="{ABA89E33-BC90-457C-A746-442D049CD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756" y="1905886"/>
            <a:ext cx="4262303" cy="4131311"/>
          </a:xfrm>
          <a:prstGeom prst="rect">
            <a:avLst/>
          </a:prstGeom>
        </p:spPr>
      </p:pic>
      <p:sp>
        <p:nvSpPr>
          <p:cNvPr id="10" name="TextBox 9">
            <a:extLst>
              <a:ext uri="{FF2B5EF4-FFF2-40B4-BE49-F238E27FC236}">
                <a16:creationId xmlns:a16="http://schemas.microsoft.com/office/drawing/2014/main" id="{F056426C-4A7B-442A-89E0-8AFE694B3663}"/>
              </a:ext>
            </a:extLst>
          </p:cNvPr>
          <p:cNvSpPr txBox="1"/>
          <p:nvPr/>
        </p:nvSpPr>
        <p:spPr>
          <a:xfrm>
            <a:off x="6533242" y="6037196"/>
            <a:ext cx="4005817" cy="338554"/>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Fig.2 The distribution of the diamond’s weight</a:t>
            </a:r>
            <a:endParaRPr lang="en-MY" sz="1600" dirty="0"/>
          </a:p>
        </p:txBody>
      </p:sp>
    </p:spTree>
    <p:extLst>
      <p:ext uri="{BB962C8B-B14F-4D97-AF65-F5344CB8AC3E}">
        <p14:creationId xmlns:p14="http://schemas.microsoft.com/office/powerpoint/2010/main" val="3145788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599" y="274638"/>
            <a:ext cx="7299326" cy="1143000"/>
          </a:xfrm>
        </p:spPr>
        <p:txBody>
          <a:bodyPr/>
          <a:lstStyle/>
          <a:p>
            <a:r>
              <a:rPr lang="en-US" b="1" dirty="0"/>
              <a:t>Interpret the key results for Boxplots</a:t>
            </a:r>
          </a:p>
        </p:txBody>
      </p:sp>
      <p:sp>
        <p:nvSpPr>
          <p:cNvPr id="7" name="Rectangle 6">
            <a:extLst>
              <a:ext uri="{FF2B5EF4-FFF2-40B4-BE49-F238E27FC236}">
                <a16:creationId xmlns:a16="http://schemas.microsoft.com/office/drawing/2014/main" id="{7D31DC7B-141C-40FB-B048-7A449BEA9EED}"/>
              </a:ext>
            </a:extLst>
          </p:cNvPr>
          <p:cNvSpPr/>
          <p:nvPr/>
        </p:nvSpPr>
        <p:spPr>
          <a:xfrm>
            <a:off x="1537130" y="5400693"/>
            <a:ext cx="8915401" cy="646331"/>
          </a:xfrm>
          <a:prstGeom prst="rect">
            <a:avLst/>
          </a:prstGeom>
        </p:spPr>
        <p:txBody>
          <a:bodyPr wrap="square">
            <a:spAutoFit/>
          </a:bodyPr>
          <a:lstStyle/>
          <a:p>
            <a:r>
              <a:rPr lang="en-US" b="1" dirty="0" err="1">
                <a:latin typeface="Consolas" panose="020B0609020204030204" pitchFamily="49" charset="0"/>
              </a:rPr>
              <a:t>ggplot</a:t>
            </a:r>
            <a:r>
              <a:rPr lang="en-US" dirty="0">
                <a:latin typeface="Consolas" panose="020B0609020204030204" pitchFamily="49" charset="0"/>
              </a:rPr>
              <a:t>(diamonds, </a:t>
            </a:r>
            <a:r>
              <a:rPr lang="en-US" dirty="0" err="1">
                <a:latin typeface="Consolas" panose="020B0609020204030204" pitchFamily="49" charset="0"/>
              </a:rPr>
              <a:t>aes</a:t>
            </a:r>
            <a:r>
              <a:rPr lang="en-US" dirty="0">
                <a:latin typeface="Consolas" panose="020B0609020204030204" pitchFamily="49" charset="0"/>
              </a:rPr>
              <a:t>(x = 1, y = price)) + </a:t>
            </a:r>
          </a:p>
          <a:p>
            <a:r>
              <a:rPr lang="en-US" dirty="0">
                <a:latin typeface="Consolas" panose="020B0609020204030204" pitchFamily="49" charset="0"/>
              </a:rPr>
              <a:t>  </a:t>
            </a:r>
            <a:r>
              <a:rPr lang="en-US" b="1" dirty="0" err="1">
                <a:latin typeface="Consolas" panose="020B0609020204030204" pitchFamily="49" charset="0"/>
              </a:rPr>
              <a:t>geom_boxplot</a:t>
            </a:r>
            <a:r>
              <a:rPr lang="en-US" dirty="0">
                <a:latin typeface="Consolas" panose="020B0609020204030204" pitchFamily="49" charset="0"/>
              </a:rPr>
              <a:t>()</a:t>
            </a:r>
            <a:endParaRPr lang="en-MY" dirty="0"/>
          </a:p>
        </p:txBody>
      </p:sp>
      <p:pic>
        <p:nvPicPr>
          <p:cNvPr id="6" name="Picture 5" descr="A screenshot of a cell phone&#10;&#10;Description automatically generated">
            <a:extLst>
              <a:ext uri="{FF2B5EF4-FFF2-40B4-BE49-F238E27FC236}">
                <a16:creationId xmlns:a16="http://schemas.microsoft.com/office/drawing/2014/main" id="{818EDE16-C11E-4EB0-9E8E-FA2F8EECB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7164" y="1693234"/>
            <a:ext cx="3695961" cy="3686532"/>
          </a:xfrm>
          <a:prstGeom prst="rect">
            <a:avLst/>
          </a:prstGeom>
        </p:spPr>
      </p:pic>
      <p:sp>
        <p:nvSpPr>
          <p:cNvPr id="9" name="Rectangle 8">
            <a:extLst>
              <a:ext uri="{FF2B5EF4-FFF2-40B4-BE49-F238E27FC236}">
                <a16:creationId xmlns:a16="http://schemas.microsoft.com/office/drawing/2014/main" id="{2AB177AD-086E-40D7-BB28-50E794095CB5}"/>
              </a:ext>
            </a:extLst>
          </p:cNvPr>
          <p:cNvSpPr/>
          <p:nvPr/>
        </p:nvSpPr>
        <p:spPr>
          <a:xfrm>
            <a:off x="1784659" y="2326587"/>
            <a:ext cx="3441968" cy="461665"/>
          </a:xfrm>
          <a:prstGeom prst="rect">
            <a:avLst/>
          </a:prstGeom>
        </p:spPr>
        <p:txBody>
          <a:bodyPr wrap="none">
            <a:spAutoFit/>
          </a:bodyPr>
          <a:lstStyle/>
          <a:p>
            <a:pPr marL="342900" indent="-342900">
              <a:buFont typeface="Arial" panose="020B0604020202020204" pitchFamily="34" charset="0"/>
              <a:buChar char="•"/>
            </a:pPr>
            <a:r>
              <a:rPr lang="en-MY" sz="2400" dirty="0" err="1">
                <a:solidFill>
                  <a:srgbClr val="0070C0"/>
                </a:solidFill>
              </a:rPr>
              <a:t>Centers</a:t>
            </a:r>
            <a:r>
              <a:rPr lang="en-MY" sz="2400" dirty="0">
                <a:solidFill>
                  <a:srgbClr val="0070C0"/>
                </a:solidFill>
              </a:rPr>
              <a:t> and Spreads</a:t>
            </a:r>
          </a:p>
        </p:txBody>
      </p:sp>
      <p:sp>
        <p:nvSpPr>
          <p:cNvPr id="11" name="Rectangle 10">
            <a:extLst>
              <a:ext uri="{FF2B5EF4-FFF2-40B4-BE49-F238E27FC236}">
                <a16:creationId xmlns:a16="http://schemas.microsoft.com/office/drawing/2014/main" id="{570DFC86-8F84-473C-9B7D-66A3F7FC8BA7}"/>
              </a:ext>
            </a:extLst>
          </p:cNvPr>
          <p:cNvSpPr/>
          <p:nvPr/>
        </p:nvSpPr>
        <p:spPr>
          <a:xfrm>
            <a:off x="1752599" y="2886370"/>
            <a:ext cx="3474028" cy="461665"/>
          </a:xfrm>
          <a:prstGeom prst="rect">
            <a:avLst/>
          </a:prstGeom>
        </p:spPr>
        <p:txBody>
          <a:bodyPr wrap="none">
            <a:spAutoFit/>
          </a:bodyPr>
          <a:lstStyle/>
          <a:p>
            <a:pPr marL="342900" indent="-342900">
              <a:buFont typeface="Arial" panose="020B0604020202020204" pitchFamily="34" charset="0"/>
              <a:buChar char="•"/>
            </a:pPr>
            <a:r>
              <a:rPr lang="en-MY" sz="2400" dirty="0">
                <a:solidFill>
                  <a:srgbClr val="0070C0"/>
                </a:solidFill>
              </a:rPr>
              <a:t>Symmetry of the data</a:t>
            </a:r>
          </a:p>
        </p:txBody>
      </p:sp>
      <p:sp>
        <p:nvSpPr>
          <p:cNvPr id="13" name="Rectangle 12">
            <a:extLst>
              <a:ext uri="{FF2B5EF4-FFF2-40B4-BE49-F238E27FC236}">
                <a16:creationId xmlns:a16="http://schemas.microsoft.com/office/drawing/2014/main" id="{605EC959-EF35-4AAA-9196-47B4D4046B57}"/>
              </a:ext>
            </a:extLst>
          </p:cNvPr>
          <p:cNvSpPr/>
          <p:nvPr/>
        </p:nvSpPr>
        <p:spPr>
          <a:xfrm>
            <a:off x="1752600" y="3510145"/>
            <a:ext cx="1592103" cy="461665"/>
          </a:xfrm>
          <a:prstGeom prst="rect">
            <a:avLst/>
          </a:prstGeom>
        </p:spPr>
        <p:txBody>
          <a:bodyPr wrap="none">
            <a:spAutoFit/>
          </a:bodyPr>
          <a:lstStyle/>
          <a:p>
            <a:pPr marL="342900" indent="-342900">
              <a:buFont typeface="Arial" panose="020B0604020202020204" pitchFamily="34" charset="0"/>
              <a:buChar char="•"/>
            </a:pPr>
            <a:r>
              <a:rPr lang="en-MY" sz="2400" dirty="0">
                <a:solidFill>
                  <a:srgbClr val="0070C0"/>
                </a:solidFill>
              </a:rPr>
              <a:t>Outliers</a:t>
            </a:r>
          </a:p>
        </p:txBody>
      </p:sp>
    </p:spTree>
    <p:extLst>
      <p:ext uri="{BB962C8B-B14F-4D97-AF65-F5344CB8AC3E}">
        <p14:creationId xmlns:p14="http://schemas.microsoft.com/office/powerpoint/2010/main" val="3923582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8FFC8F-54A3-414D-8BCA-B0BA50CF066D}"/>
              </a:ext>
            </a:extLst>
          </p:cNvPr>
          <p:cNvSpPr/>
          <p:nvPr/>
        </p:nvSpPr>
        <p:spPr>
          <a:xfrm>
            <a:off x="2137719" y="1127903"/>
            <a:ext cx="1005403" cy="186204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1500" b="1" dirty="0">
                <a:ln/>
                <a:solidFill>
                  <a:srgbClr val="0070C0"/>
                </a:solidFill>
              </a:rPr>
              <a:t>2</a:t>
            </a:r>
          </a:p>
        </p:txBody>
      </p:sp>
      <p:sp>
        <p:nvSpPr>
          <p:cNvPr id="6" name="Rectangle 5">
            <a:extLst>
              <a:ext uri="{FF2B5EF4-FFF2-40B4-BE49-F238E27FC236}">
                <a16:creationId xmlns:a16="http://schemas.microsoft.com/office/drawing/2014/main" id="{2021E8C9-5770-40B5-BE66-67F441BB8354}"/>
              </a:ext>
            </a:extLst>
          </p:cNvPr>
          <p:cNvSpPr/>
          <p:nvPr/>
        </p:nvSpPr>
        <p:spPr>
          <a:xfrm>
            <a:off x="2766911" y="3201806"/>
            <a:ext cx="7901090" cy="769441"/>
          </a:xfrm>
          <a:prstGeom prst="rect">
            <a:avLst/>
          </a:prstGeom>
        </p:spPr>
        <p:txBody>
          <a:bodyPr wrap="square">
            <a:spAutoFit/>
          </a:bodyPr>
          <a:lstStyle/>
          <a:p>
            <a:r>
              <a:rPr lang="en-US" sz="4400" b="1" dirty="0"/>
              <a:t>Covariation</a:t>
            </a:r>
          </a:p>
        </p:txBody>
      </p:sp>
    </p:spTree>
    <p:extLst>
      <p:ext uri="{BB962C8B-B14F-4D97-AF65-F5344CB8AC3E}">
        <p14:creationId xmlns:p14="http://schemas.microsoft.com/office/powerpoint/2010/main" val="3131264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599" y="274638"/>
            <a:ext cx="7299326" cy="1143000"/>
          </a:xfrm>
        </p:spPr>
        <p:txBody>
          <a:bodyPr/>
          <a:lstStyle/>
          <a:p>
            <a:r>
              <a:rPr lang="en-US" b="1" dirty="0"/>
              <a:t>Covariation</a:t>
            </a:r>
          </a:p>
        </p:txBody>
      </p:sp>
      <p:sp>
        <p:nvSpPr>
          <p:cNvPr id="4" name="Rectangle 3">
            <a:extLst>
              <a:ext uri="{FF2B5EF4-FFF2-40B4-BE49-F238E27FC236}">
                <a16:creationId xmlns:a16="http://schemas.microsoft.com/office/drawing/2014/main" id="{97A1E43E-52CF-4373-A26D-A923EC650655}"/>
              </a:ext>
            </a:extLst>
          </p:cNvPr>
          <p:cNvSpPr/>
          <p:nvPr/>
        </p:nvSpPr>
        <p:spPr>
          <a:xfrm>
            <a:off x="1696778" y="1368974"/>
            <a:ext cx="8782494" cy="830997"/>
          </a:xfrm>
          <a:prstGeom prst="rect">
            <a:avLst/>
          </a:prstGeom>
        </p:spPr>
        <p:txBody>
          <a:bodyPr wrap="square">
            <a:spAutoFit/>
          </a:bodyPr>
          <a:lstStyle/>
          <a:p>
            <a:pPr marL="342900" indent="-342900" algn="just">
              <a:buFont typeface="Arial" panose="020B0604020202020204" pitchFamily="34" charset="0"/>
              <a:buChar char="•"/>
            </a:pPr>
            <a:r>
              <a:rPr lang="en-US" sz="2400" dirty="0"/>
              <a:t>Covariation is the tendency for the values of two or more variables to vary together in a related way. </a:t>
            </a:r>
          </a:p>
        </p:txBody>
      </p:sp>
      <p:sp>
        <p:nvSpPr>
          <p:cNvPr id="3" name="Rectangle 2">
            <a:extLst>
              <a:ext uri="{FF2B5EF4-FFF2-40B4-BE49-F238E27FC236}">
                <a16:creationId xmlns:a16="http://schemas.microsoft.com/office/drawing/2014/main" id="{A0D1A5E0-60B3-4A32-A393-E47EF26C9CEF}"/>
              </a:ext>
            </a:extLst>
          </p:cNvPr>
          <p:cNvSpPr/>
          <p:nvPr/>
        </p:nvSpPr>
        <p:spPr>
          <a:xfrm>
            <a:off x="1696778" y="2435334"/>
            <a:ext cx="8638954" cy="830997"/>
          </a:xfrm>
          <a:prstGeom prst="rect">
            <a:avLst/>
          </a:prstGeom>
        </p:spPr>
        <p:txBody>
          <a:bodyPr wrap="square">
            <a:spAutoFit/>
          </a:bodyPr>
          <a:lstStyle/>
          <a:p>
            <a:pPr marL="342900" indent="-342900" algn="just">
              <a:buFont typeface="Arial" panose="020B0604020202020204" pitchFamily="34" charset="0"/>
              <a:buChar char="•"/>
            </a:pPr>
            <a:r>
              <a:rPr lang="en-US" sz="2400" dirty="0"/>
              <a:t>The best way to spot covariation is to visualize the relationship between two or more variables.</a:t>
            </a:r>
            <a:endParaRPr lang="en-MY" sz="2400" dirty="0"/>
          </a:p>
        </p:txBody>
      </p:sp>
      <p:sp>
        <p:nvSpPr>
          <p:cNvPr id="6" name="Rectangle 5">
            <a:extLst>
              <a:ext uri="{FF2B5EF4-FFF2-40B4-BE49-F238E27FC236}">
                <a16:creationId xmlns:a16="http://schemas.microsoft.com/office/drawing/2014/main" id="{3AAA30EA-0E3C-4A7F-9446-929BAF3B89EA}"/>
              </a:ext>
            </a:extLst>
          </p:cNvPr>
          <p:cNvSpPr/>
          <p:nvPr/>
        </p:nvSpPr>
        <p:spPr>
          <a:xfrm>
            <a:off x="1696778" y="3501694"/>
            <a:ext cx="8782494" cy="830997"/>
          </a:xfrm>
          <a:prstGeom prst="rect">
            <a:avLst/>
          </a:prstGeom>
        </p:spPr>
        <p:txBody>
          <a:bodyPr wrap="square">
            <a:spAutoFit/>
          </a:bodyPr>
          <a:lstStyle/>
          <a:p>
            <a:pPr marL="342900" indent="-342900" algn="just">
              <a:buFont typeface="Arial" panose="020B0604020202020204" pitchFamily="34" charset="0"/>
              <a:buChar char="•"/>
            </a:pPr>
            <a:r>
              <a:rPr lang="en-US" sz="2400" dirty="0"/>
              <a:t>Two continuous variables can be explored using scatter plots.</a:t>
            </a:r>
          </a:p>
        </p:txBody>
      </p:sp>
      <p:sp>
        <p:nvSpPr>
          <p:cNvPr id="8" name="Rectangle 7">
            <a:extLst>
              <a:ext uri="{FF2B5EF4-FFF2-40B4-BE49-F238E27FC236}">
                <a16:creationId xmlns:a16="http://schemas.microsoft.com/office/drawing/2014/main" id="{6A664A67-1F18-4C21-9A30-D41AF5A16BED}"/>
              </a:ext>
            </a:extLst>
          </p:cNvPr>
          <p:cNvSpPr/>
          <p:nvPr/>
        </p:nvSpPr>
        <p:spPr>
          <a:xfrm>
            <a:off x="1696779" y="4568054"/>
            <a:ext cx="8894135" cy="830997"/>
          </a:xfrm>
          <a:prstGeom prst="rect">
            <a:avLst/>
          </a:prstGeom>
        </p:spPr>
        <p:txBody>
          <a:bodyPr wrap="square">
            <a:spAutoFit/>
          </a:bodyPr>
          <a:lstStyle/>
          <a:p>
            <a:pPr marL="342900" indent="-342900" algn="just">
              <a:buFont typeface="Arial" panose="020B0604020202020204" pitchFamily="34" charset="0"/>
              <a:buChar char="•"/>
            </a:pPr>
            <a:r>
              <a:rPr lang="en-US" sz="2400" dirty="0"/>
              <a:t>Two categorical variables can be explored by counting the number of observations for each combination.</a:t>
            </a:r>
          </a:p>
        </p:txBody>
      </p:sp>
      <p:sp>
        <p:nvSpPr>
          <p:cNvPr id="10" name="Rectangle 9">
            <a:extLst>
              <a:ext uri="{FF2B5EF4-FFF2-40B4-BE49-F238E27FC236}">
                <a16:creationId xmlns:a16="http://schemas.microsoft.com/office/drawing/2014/main" id="{FA5A4BCC-A90E-424B-A440-AB90EE106401}"/>
              </a:ext>
            </a:extLst>
          </p:cNvPr>
          <p:cNvSpPr/>
          <p:nvPr/>
        </p:nvSpPr>
        <p:spPr>
          <a:xfrm>
            <a:off x="1696779" y="5634415"/>
            <a:ext cx="8864897" cy="830997"/>
          </a:xfrm>
          <a:prstGeom prst="rect">
            <a:avLst/>
          </a:prstGeom>
        </p:spPr>
        <p:txBody>
          <a:bodyPr wrap="square">
            <a:spAutoFit/>
          </a:bodyPr>
          <a:lstStyle/>
          <a:p>
            <a:pPr marL="342900" indent="-342900" algn="just">
              <a:buFont typeface="Arial" panose="020B0604020202020204" pitchFamily="34" charset="0"/>
              <a:buChar char="•"/>
            </a:pPr>
            <a:r>
              <a:rPr lang="en-US" sz="2400" dirty="0"/>
              <a:t>A categorical and continuous variables can be explored using boxplots.</a:t>
            </a:r>
          </a:p>
        </p:txBody>
      </p:sp>
    </p:spTree>
    <p:extLst>
      <p:ext uri="{BB962C8B-B14F-4D97-AF65-F5344CB8AC3E}">
        <p14:creationId xmlns:p14="http://schemas.microsoft.com/office/powerpoint/2010/main" val="112438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599" y="274638"/>
            <a:ext cx="7299326" cy="1143000"/>
          </a:xfrm>
        </p:spPr>
        <p:txBody>
          <a:bodyPr/>
          <a:lstStyle/>
          <a:p>
            <a:r>
              <a:rPr lang="en-US" b="1" dirty="0"/>
              <a:t>Interpret the key results for Scatterplot</a:t>
            </a:r>
          </a:p>
        </p:txBody>
      </p:sp>
      <p:sp>
        <p:nvSpPr>
          <p:cNvPr id="8" name="Rectangle 7">
            <a:extLst>
              <a:ext uri="{FF2B5EF4-FFF2-40B4-BE49-F238E27FC236}">
                <a16:creationId xmlns:a16="http://schemas.microsoft.com/office/drawing/2014/main" id="{ACDF36CD-1F8C-4E75-B4FD-9D7791A2A31F}"/>
              </a:ext>
            </a:extLst>
          </p:cNvPr>
          <p:cNvSpPr/>
          <p:nvPr/>
        </p:nvSpPr>
        <p:spPr>
          <a:xfrm>
            <a:off x="1613883" y="5106034"/>
            <a:ext cx="8628322" cy="1477328"/>
          </a:xfrm>
          <a:prstGeom prst="rect">
            <a:avLst/>
          </a:prstGeom>
        </p:spPr>
        <p:txBody>
          <a:bodyPr wrap="square">
            <a:spAutoFit/>
          </a:bodyPr>
          <a:lstStyle/>
          <a:p>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(flights, </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dep_delay</a:t>
            </a:r>
            <a:r>
              <a:rPr lang="en-US" dirty="0">
                <a:latin typeface="Courier New" panose="02070309020205020404" pitchFamily="49" charset="0"/>
                <a:cs typeface="Courier New" panose="02070309020205020404" pitchFamily="49" charset="0"/>
              </a:rPr>
              <a:t>, y=</a:t>
            </a:r>
            <a:r>
              <a:rPr lang="en-US" dirty="0" err="1">
                <a:latin typeface="Courier New" panose="02070309020205020404" pitchFamily="49" charset="0"/>
                <a:cs typeface="Courier New" panose="02070309020205020404" pitchFamily="49" charset="0"/>
              </a:rPr>
              <a:t>arr_delay</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geom_point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highlight>
                  <a:srgbClr val="FFFF00"/>
                </a:highlight>
                <a:latin typeface="Courier New" panose="02070309020205020404" pitchFamily="49" charset="0"/>
                <a:cs typeface="Courier New" panose="02070309020205020404" pitchFamily="49" charset="0"/>
              </a:rPr>
              <a:t>geom_smooth</a:t>
            </a:r>
            <a:r>
              <a:rPr lang="en-US" dirty="0">
                <a:highlight>
                  <a:srgbClr val="FFFF00"/>
                </a:highlight>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labs(title="The co-variation between </a:t>
            </a:r>
            <a:r>
              <a:rPr lang="en-US" dirty="0" err="1">
                <a:latin typeface="Courier New" panose="02070309020205020404" pitchFamily="49" charset="0"/>
                <a:cs typeface="Courier New" panose="02070309020205020404" pitchFamily="49" charset="0"/>
              </a:rPr>
              <a:t>deparature</a:t>
            </a:r>
            <a:r>
              <a:rPr lang="en-US" dirty="0">
                <a:latin typeface="Courier New" panose="02070309020205020404" pitchFamily="49" charset="0"/>
                <a:cs typeface="Courier New" panose="02070309020205020404" pitchFamily="49" charset="0"/>
              </a:rPr>
              <a:t> and arrival delay", x="</a:t>
            </a:r>
            <a:r>
              <a:rPr lang="en-US" dirty="0" err="1">
                <a:latin typeface="Courier New" panose="02070309020205020404" pitchFamily="49" charset="0"/>
                <a:cs typeface="Courier New" panose="02070309020205020404" pitchFamily="49" charset="0"/>
              </a:rPr>
              <a:t>Deparature</a:t>
            </a:r>
            <a:r>
              <a:rPr lang="en-US" dirty="0">
                <a:latin typeface="Courier New" panose="02070309020205020404" pitchFamily="49" charset="0"/>
                <a:cs typeface="Courier New" panose="02070309020205020404" pitchFamily="49" charset="0"/>
              </a:rPr>
              <a:t> delay", y="Arrival delay")</a:t>
            </a:r>
          </a:p>
        </p:txBody>
      </p:sp>
      <p:pic>
        <p:nvPicPr>
          <p:cNvPr id="5" name="Picture 4">
            <a:extLst>
              <a:ext uri="{FF2B5EF4-FFF2-40B4-BE49-F238E27FC236}">
                <a16:creationId xmlns:a16="http://schemas.microsoft.com/office/drawing/2014/main" id="{91D32529-6020-43D0-A838-33BEBCA20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364" y="1536139"/>
            <a:ext cx="3584842" cy="3575697"/>
          </a:xfrm>
          <a:prstGeom prst="rect">
            <a:avLst/>
          </a:prstGeom>
        </p:spPr>
      </p:pic>
      <p:sp>
        <p:nvSpPr>
          <p:cNvPr id="6" name="Rectangle 5">
            <a:extLst>
              <a:ext uri="{FF2B5EF4-FFF2-40B4-BE49-F238E27FC236}">
                <a16:creationId xmlns:a16="http://schemas.microsoft.com/office/drawing/2014/main" id="{56F5F3A8-EB30-4090-8ADB-921B24BCBAB8}"/>
              </a:ext>
            </a:extLst>
          </p:cNvPr>
          <p:cNvSpPr/>
          <p:nvPr/>
        </p:nvSpPr>
        <p:spPr>
          <a:xfrm>
            <a:off x="1751231" y="2339126"/>
            <a:ext cx="3287118" cy="461665"/>
          </a:xfrm>
          <a:prstGeom prst="rect">
            <a:avLst/>
          </a:prstGeom>
        </p:spPr>
        <p:txBody>
          <a:bodyPr wrap="none">
            <a:spAutoFit/>
          </a:bodyPr>
          <a:lstStyle/>
          <a:p>
            <a:pPr marL="342900" indent="-342900">
              <a:buFont typeface="Arial" panose="020B0604020202020204" pitchFamily="34" charset="0"/>
              <a:buChar char="•"/>
            </a:pPr>
            <a:r>
              <a:rPr lang="en-MY" sz="2400" dirty="0">
                <a:solidFill>
                  <a:srgbClr val="0070C0"/>
                </a:solidFill>
              </a:rPr>
              <a:t>Type of relationship.</a:t>
            </a:r>
          </a:p>
        </p:txBody>
      </p:sp>
      <p:sp>
        <p:nvSpPr>
          <p:cNvPr id="7" name="Rectangle 6">
            <a:extLst>
              <a:ext uri="{FF2B5EF4-FFF2-40B4-BE49-F238E27FC236}">
                <a16:creationId xmlns:a16="http://schemas.microsoft.com/office/drawing/2014/main" id="{E10840EE-D3CE-4BEC-8274-42EB9AE3A72B}"/>
              </a:ext>
            </a:extLst>
          </p:cNvPr>
          <p:cNvSpPr/>
          <p:nvPr/>
        </p:nvSpPr>
        <p:spPr>
          <a:xfrm>
            <a:off x="1751231" y="2961400"/>
            <a:ext cx="3783408" cy="461665"/>
          </a:xfrm>
          <a:prstGeom prst="rect">
            <a:avLst/>
          </a:prstGeom>
        </p:spPr>
        <p:txBody>
          <a:bodyPr wrap="none">
            <a:spAutoFit/>
          </a:bodyPr>
          <a:lstStyle/>
          <a:p>
            <a:pPr marL="342900" indent="-342900">
              <a:buFont typeface="Arial" panose="020B0604020202020204" pitchFamily="34" charset="0"/>
              <a:buChar char="•"/>
            </a:pPr>
            <a:r>
              <a:rPr lang="en-MY" sz="2400" dirty="0">
                <a:solidFill>
                  <a:srgbClr val="0070C0"/>
                </a:solidFill>
              </a:rPr>
              <a:t>Strength of relationship.</a:t>
            </a:r>
          </a:p>
        </p:txBody>
      </p:sp>
      <p:sp>
        <p:nvSpPr>
          <p:cNvPr id="13" name="Rectangle 12">
            <a:extLst>
              <a:ext uri="{FF2B5EF4-FFF2-40B4-BE49-F238E27FC236}">
                <a16:creationId xmlns:a16="http://schemas.microsoft.com/office/drawing/2014/main" id="{93F66337-4097-42E8-94F3-9E0471EE63BB}"/>
              </a:ext>
            </a:extLst>
          </p:cNvPr>
          <p:cNvSpPr/>
          <p:nvPr/>
        </p:nvSpPr>
        <p:spPr>
          <a:xfrm>
            <a:off x="1751231" y="3604934"/>
            <a:ext cx="1677062" cy="461665"/>
          </a:xfrm>
          <a:prstGeom prst="rect">
            <a:avLst/>
          </a:prstGeom>
        </p:spPr>
        <p:txBody>
          <a:bodyPr wrap="none">
            <a:spAutoFit/>
          </a:bodyPr>
          <a:lstStyle/>
          <a:p>
            <a:pPr marL="342900" indent="-342900">
              <a:buFont typeface="Arial" panose="020B0604020202020204" pitchFamily="34" charset="0"/>
              <a:buChar char="•"/>
            </a:pPr>
            <a:r>
              <a:rPr lang="en-MY" sz="2400" dirty="0">
                <a:solidFill>
                  <a:srgbClr val="0070C0"/>
                </a:solidFill>
              </a:rPr>
              <a:t>Outliers.</a:t>
            </a:r>
          </a:p>
        </p:txBody>
      </p:sp>
    </p:spTree>
    <p:extLst>
      <p:ext uri="{BB962C8B-B14F-4D97-AF65-F5344CB8AC3E}">
        <p14:creationId xmlns:p14="http://schemas.microsoft.com/office/powerpoint/2010/main" val="1740547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9B0ED6C-BD2A-47D9-8486-3C122A4B9BC7}"/>
              </a:ext>
            </a:extLst>
          </p:cNvPr>
          <p:cNvSpPr>
            <a:spLocks noGrp="1"/>
          </p:cNvSpPr>
          <p:nvPr>
            <p:ph type="title"/>
          </p:nvPr>
        </p:nvSpPr>
        <p:spPr>
          <a:xfrm>
            <a:off x="1752599" y="274638"/>
            <a:ext cx="7299326" cy="1143000"/>
          </a:xfrm>
        </p:spPr>
        <p:txBody>
          <a:bodyPr/>
          <a:lstStyle/>
          <a:p>
            <a:r>
              <a:rPr lang="en-US" b="1" dirty="0"/>
              <a:t>Example- Scatterplot</a:t>
            </a:r>
          </a:p>
        </p:txBody>
      </p:sp>
      <p:sp>
        <p:nvSpPr>
          <p:cNvPr id="6" name="Rectangle 5">
            <a:extLst>
              <a:ext uri="{FF2B5EF4-FFF2-40B4-BE49-F238E27FC236}">
                <a16:creationId xmlns:a16="http://schemas.microsoft.com/office/drawing/2014/main" id="{5C732FA3-199B-42F3-B5D5-055A18E3D9B3}"/>
              </a:ext>
            </a:extLst>
          </p:cNvPr>
          <p:cNvSpPr/>
          <p:nvPr/>
        </p:nvSpPr>
        <p:spPr>
          <a:xfrm>
            <a:off x="1609053" y="2107819"/>
            <a:ext cx="4125440" cy="347787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scatter plot in Fig. 4 shows the co-variation between departure and arrival delay. As can be noticed in Fig. 4, there is a strong linear relationship between the two variables. A positive correlation can be seen between the variables in sense one variable increases while the other increases. It is good to note that there are few cases with a departure delay greater than 8 hours…….</a:t>
            </a:r>
          </a:p>
        </p:txBody>
      </p:sp>
      <p:pic>
        <p:nvPicPr>
          <p:cNvPr id="2" name="Picture 1">
            <a:extLst>
              <a:ext uri="{FF2B5EF4-FFF2-40B4-BE49-F238E27FC236}">
                <a16:creationId xmlns:a16="http://schemas.microsoft.com/office/drawing/2014/main" id="{96CE8A51-485E-49D4-AD32-F774BE0E0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494" y="1807494"/>
            <a:ext cx="4848455" cy="4244237"/>
          </a:xfrm>
          <a:prstGeom prst="rect">
            <a:avLst/>
          </a:prstGeom>
        </p:spPr>
      </p:pic>
      <p:sp>
        <p:nvSpPr>
          <p:cNvPr id="10" name="TextBox 9">
            <a:extLst>
              <a:ext uri="{FF2B5EF4-FFF2-40B4-BE49-F238E27FC236}">
                <a16:creationId xmlns:a16="http://schemas.microsoft.com/office/drawing/2014/main" id="{AEB15CA2-1BAF-445A-9CE4-FBDB9610C234}"/>
              </a:ext>
            </a:extLst>
          </p:cNvPr>
          <p:cNvSpPr txBox="1"/>
          <p:nvPr/>
        </p:nvSpPr>
        <p:spPr>
          <a:xfrm>
            <a:off x="6212963" y="6122935"/>
            <a:ext cx="4412512"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Fig.4 The co-variation between departure and arrival delay.</a:t>
            </a:r>
            <a:endParaRPr lang="en-MY" sz="1400" dirty="0"/>
          </a:p>
        </p:txBody>
      </p:sp>
    </p:spTree>
    <p:extLst>
      <p:ext uri="{BB962C8B-B14F-4D97-AF65-F5344CB8AC3E}">
        <p14:creationId xmlns:p14="http://schemas.microsoft.com/office/powerpoint/2010/main" val="3018900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599" y="274638"/>
            <a:ext cx="7299326" cy="1143000"/>
          </a:xfrm>
        </p:spPr>
        <p:txBody>
          <a:bodyPr/>
          <a:lstStyle/>
          <a:p>
            <a:r>
              <a:rPr lang="en-US" b="1" dirty="0"/>
              <a:t>Interpret the key results for Count plot</a:t>
            </a:r>
          </a:p>
        </p:txBody>
      </p:sp>
      <p:sp>
        <p:nvSpPr>
          <p:cNvPr id="3" name="Rectangle 2">
            <a:extLst>
              <a:ext uri="{FF2B5EF4-FFF2-40B4-BE49-F238E27FC236}">
                <a16:creationId xmlns:a16="http://schemas.microsoft.com/office/drawing/2014/main" id="{5032AD4B-3B18-40E3-B2A6-B327A2B9A4FC}"/>
              </a:ext>
            </a:extLst>
          </p:cNvPr>
          <p:cNvSpPr/>
          <p:nvPr/>
        </p:nvSpPr>
        <p:spPr>
          <a:xfrm>
            <a:off x="1752599" y="5209283"/>
            <a:ext cx="8638954" cy="1200329"/>
          </a:xfrm>
          <a:prstGeom prst="rect">
            <a:avLst/>
          </a:prstGeom>
        </p:spPr>
        <p:txBody>
          <a:bodyPr wrap="square">
            <a:spAutoFit/>
          </a:bodyPr>
          <a:lstStyle/>
          <a:p>
            <a:r>
              <a:rPr lang="en-US" b="1" dirty="0" err="1">
                <a:latin typeface="Consolas" panose="020B0609020204030204" pitchFamily="49" charset="0"/>
              </a:rPr>
              <a:t>ggplot</a:t>
            </a:r>
            <a:r>
              <a:rPr lang="en-US" dirty="0">
                <a:latin typeface="Consolas" panose="020B0609020204030204" pitchFamily="49" charset="0"/>
              </a:rPr>
              <a:t>(diamonds, </a:t>
            </a:r>
            <a:r>
              <a:rPr lang="en-US" dirty="0" err="1">
                <a:latin typeface="Consolas" panose="020B0609020204030204" pitchFamily="49" charset="0"/>
              </a:rPr>
              <a:t>aes</a:t>
            </a:r>
            <a:r>
              <a:rPr lang="en-US" dirty="0">
                <a:latin typeface="Consolas" panose="020B0609020204030204" pitchFamily="49" charset="0"/>
              </a:rPr>
              <a:t>(x = cut, y = color)) + </a:t>
            </a:r>
          </a:p>
          <a:p>
            <a:r>
              <a:rPr lang="en-US" dirty="0">
                <a:latin typeface="Consolas" panose="020B0609020204030204" pitchFamily="49" charset="0"/>
              </a:rPr>
              <a:t>  </a:t>
            </a:r>
            <a:r>
              <a:rPr lang="en-US" b="1" dirty="0" err="1">
                <a:latin typeface="Consolas" panose="020B0609020204030204" pitchFamily="49" charset="0"/>
              </a:rPr>
              <a:t>geom_count</a:t>
            </a:r>
            <a:r>
              <a:rPr lang="en-US" dirty="0">
                <a:latin typeface="Consolas" panose="020B0609020204030204" pitchFamily="49" charset="0"/>
              </a:rPr>
              <a:t>() +</a:t>
            </a:r>
          </a:p>
          <a:p>
            <a:r>
              <a:rPr lang="en-US" dirty="0">
                <a:latin typeface="Consolas" panose="020B0609020204030204" pitchFamily="49" charset="0"/>
              </a:rPr>
              <a:t>  </a:t>
            </a:r>
            <a:r>
              <a:rPr lang="en-US" b="1" dirty="0">
                <a:latin typeface="Consolas" panose="020B0609020204030204" pitchFamily="49" charset="0"/>
              </a:rPr>
              <a:t>labs</a:t>
            </a:r>
            <a:r>
              <a:rPr lang="en-US" dirty="0">
                <a:latin typeface="Consolas" panose="020B0609020204030204" pitchFamily="49" charset="0"/>
              </a:rPr>
              <a:t>(title="The co-variation between diamond's cut quality and color", x="cut", y="color")</a:t>
            </a:r>
            <a:endParaRPr lang="en-MY" dirty="0"/>
          </a:p>
        </p:txBody>
      </p:sp>
      <p:sp>
        <p:nvSpPr>
          <p:cNvPr id="7" name="Rectangle 6">
            <a:extLst>
              <a:ext uri="{FF2B5EF4-FFF2-40B4-BE49-F238E27FC236}">
                <a16:creationId xmlns:a16="http://schemas.microsoft.com/office/drawing/2014/main" id="{BE655A22-E3CF-4D0E-8179-CE2C6439A7F8}"/>
              </a:ext>
            </a:extLst>
          </p:cNvPr>
          <p:cNvSpPr/>
          <p:nvPr/>
        </p:nvSpPr>
        <p:spPr>
          <a:xfrm>
            <a:off x="1752599" y="2413338"/>
            <a:ext cx="3559748" cy="2031325"/>
          </a:xfrm>
          <a:prstGeom prst="rect">
            <a:avLst/>
          </a:prstGeom>
        </p:spPr>
        <p:txBody>
          <a:bodyPr wrap="square">
            <a:spAutoFit/>
          </a:bodyPr>
          <a:lstStyle/>
          <a:p>
            <a:pPr algn="just"/>
            <a:r>
              <a:rPr lang="en-US" dirty="0">
                <a:solidFill>
                  <a:srgbClr val="0070C0"/>
                </a:solidFill>
              </a:rPr>
              <a:t>N represents how many observations occurred at each combination of values. Covariation will appear as a strong correlation between specific x values and specific y values.</a:t>
            </a:r>
            <a:endParaRPr lang="en-MY" dirty="0">
              <a:solidFill>
                <a:srgbClr val="0070C0"/>
              </a:solidFill>
            </a:endParaRPr>
          </a:p>
        </p:txBody>
      </p:sp>
      <p:pic>
        <p:nvPicPr>
          <p:cNvPr id="8" name="Picture 7">
            <a:extLst>
              <a:ext uri="{FF2B5EF4-FFF2-40B4-BE49-F238E27FC236}">
                <a16:creationId xmlns:a16="http://schemas.microsoft.com/office/drawing/2014/main" id="{81CC80E3-26A6-4323-8AEF-3D8339EE5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8036" y="1818258"/>
            <a:ext cx="4797441" cy="3391025"/>
          </a:xfrm>
          <a:prstGeom prst="rect">
            <a:avLst/>
          </a:prstGeom>
        </p:spPr>
      </p:pic>
    </p:spTree>
    <p:extLst>
      <p:ext uri="{BB962C8B-B14F-4D97-AF65-F5344CB8AC3E}">
        <p14:creationId xmlns:p14="http://schemas.microsoft.com/office/powerpoint/2010/main" val="3786418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8FFC8F-54A3-414D-8BCA-B0BA50CF066D}"/>
              </a:ext>
            </a:extLst>
          </p:cNvPr>
          <p:cNvSpPr/>
          <p:nvPr/>
        </p:nvSpPr>
        <p:spPr>
          <a:xfrm>
            <a:off x="2137719" y="1127903"/>
            <a:ext cx="1005403" cy="186204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1500" b="1" dirty="0">
                <a:ln/>
                <a:solidFill>
                  <a:srgbClr val="0070C0"/>
                </a:solidFill>
              </a:rPr>
              <a:t>3</a:t>
            </a:r>
          </a:p>
        </p:txBody>
      </p:sp>
      <p:sp>
        <p:nvSpPr>
          <p:cNvPr id="6" name="Rectangle 5">
            <a:extLst>
              <a:ext uri="{FF2B5EF4-FFF2-40B4-BE49-F238E27FC236}">
                <a16:creationId xmlns:a16="http://schemas.microsoft.com/office/drawing/2014/main" id="{2021E8C9-5770-40B5-BE66-67F441BB8354}"/>
              </a:ext>
            </a:extLst>
          </p:cNvPr>
          <p:cNvSpPr/>
          <p:nvPr/>
        </p:nvSpPr>
        <p:spPr>
          <a:xfrm>
            <a:off x="2766911" y="3201805"/>
            <a:ext cx="7901090" cy="2123658"/>
          </a:xfrm>
          <a:prstGeom prst="rect">
            <a:avLst/>
          </a:prstGeom>
        </p:spPr>
        <p:txBody>
          <a:bodyPr wrap="square">
            <a:spAutoFit/>
          </a:bodyPr>
          <a:lstStyle/>
          <a:p>
            <a:r>
              <a:rPr lang="en-US" sz="4400" b="1" dirty="0"/>
              <a:t>Data preprocessing- Working with </a:t>
            </a:r>
            <a:r>
              <a:rPr lang="en-US" sz="4400" b="1" dirty="0">
                <a:solidFill>
                  <a:srgbClr val="0070C0"/>
                </a:solidFill>
              </a:rPr>
              <a:t>missing  and unusual values</a:t>
            </a:r>
          </a:p>
        </p:txBody>
      </p:sp>
    </p:spTree>
    <p:extLst>
      <p:ext uri="{BB962C8B-B14F-4D97-AF65-F5344CB8AC3E}">
        <p14:creationId xmlns:p14="http://schemas.microsoft.com/office/powerpoint/2010/main" val="1971566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9666" y="219178"/>
            <a:ext cx="6220119" cy="1143000"/>
          </a:xfrm>
        </p:spPr>
        <p:txBody>
          <a:bodyPr/>
          <a:lstStyle/>
          <a:p>
            <a:r>
              <a:rPr lang="en-US" b="1" dirty="0"/>
              <a:t>Missing &amp; Unusual Values</a:t>
            </a:r>
          </a:p>
        </p:txBody>
      </p:sp>
      <p:sp>
        <p:nvSpPr>
          <p:cNvPr id="4" name="Rectangle 3">
            <a:extLst>
              <a:ext uri="{FF2B5EF4-FFF2-40B4-BE49-F238E27FC236}">
                <a16:creationId xmlns:a16="http://schemas.microsoft.com/office/drawing/2014/main" id="{97A1E43E-52CF-4373-A26D-A923EC650655}"/>
              </a:ext>
            </a:extLst>
          </p:cNvPr>
          <p:cNvSpPr/>
          <p:nvPr/>
        </p:nvSpPr>
        <p:spPr>
          <a:xfrm>
            <a:off x="1590451" y="1501892"/>
            <a:ext cx="8883502" cy="3416320"/>
          </a:xfrm>
          <a:prstGeom prst="rect">
            <a:avLst/>
          </a:prstGeom>
        </p:spPr>
        <p:txBody>
          <a:bodyPr wrap="square">
            <a:spAutoFit/>
          </a:bodyPr>
          <a:lstStyle/>
          <a:p>
            <a:pPr marL="285750" indent="-285750" algn="just">
              <a:buFont typeface="Arial" panose="020B0604020202020204" pitchFamily="34" charset="0"/>
              <a:buChar char="•"/>
            </a:pPr>
            <a:r>
              <a:rPr lang="en-US" sz="2400" dirty="0"/>
              <a:t>If there are unusual values in the dataset, then you have two options:</a:t>
            </a:r>
          </a:p>
          <a:p>
            <a:pPr marL="742950" lvl="1" indent="-285750" algn="just">
              <a:buFont typeface="Arial" panose="020B0604020202020204" pitchFamily="34" charset="0"/>
              <a:buChar char="•"/>
            </a:pPr>
            <a:r>
              <a:rPr lang="en-US" sz="2400" dirty="0"/>
              <a:t>Drop the entire row with the strange values.</a:t>
            </a:r>
          </a:p>
          <a:p>
            <a:pPr marL="1200150" lvl="2" indent="-285750" algn="just">
              <a:buFont typeface="Arial" panose="020B0604020202020204" pitchFamily="34" charset="0"/>
              <a:buChar char="•"/>
            </a:pPr>
            <a:r>
              <a:rPr lang="en-US" sz="2400" dirty="0"/>
              <a:t>If one measurement in the row is invalid, doesn’t mean all the measurements are. </a:t>
            </a:r>
          </a:p>
          <a:p>
            <a:pPr marL="1200150" lvl="2" indent="-285750" algn="just">
              <a:buFont typeface="Arial" panose="020B0604020202020204" pitchFamily="34" charset="0"/>
              <a:buChar char="•"/>
            </a:pPr>
            <a:r>
              <a:rPr lang="en-US" sz="2400" dirty="0"/>
              <a:t>If you have low quality data and you’ve applied this approach to every variable, you might find that you don’t have any data left.</a:t>
            </a:r>
          </a:p>
          <a:p>
            <a:pPr marL="742950" lvl="1" indent="-285750" algn="just">
              <a:buFont typeface="Arial" panose="020B0604020202020204" pitchFamily="34" charset="0"/>
              <a:buChar char="•"/>
            </a:pPr>
            <a:r>
              <a:rPr lang="en-US" sz="2400" dirty="0"/>
              <a:t>Replacing the unusual values with missing values.</a:t>
            </a:r>
          </a:p>
        </p:txBody>
      </p:sp>
      <p:sp>
        <p:nvSpPr>
          <p:cNvPr id="5" name="TextBox 4">
            <a:extLst>
              <a:ext uri="{FF2B5EF4-FFF2-40B4-BE49-F238E27FC236}">
                <a16:creationId xmlns:a16="http://schemas.microsoft.com/office/drawing/2014/main" id="{3A2FD289-8BAF-4772-AE79-E2BF40169495}"/>
              </a:ext>
            </a:extLst>
          </p:cNvPr>
          <p:cNvSpPr txBox="1"/>
          <p:nvPr/>
        </p:nvSpPr>
        <p:spPr>
          <a:xfrm>
            <a:off x="1601084" y="5359933"/>
            <a:ext cx="8819704" cy="830997"/>
          </a:xfrm>
          <a:prstGeom prst="rect">
            <a:avLst/>
          </a:prstGeom>
          <a:noFill/>
        </p:spPr>
        <p:txBody>
          <a:bodyPr wrap="square">
            <a:spAutoFit/>
          </a:bodyPr>
          <a:lstStyle/>
          <a:p>
            <a:pPr marL="342900" indent="-342900" algn="just">
              <a:buFont typeface="Arial" panose="020B0604020202020204" pitchFamily="34" charset="0"/>
              <a:buChar char="•"/>
            </a:pPr>
            <a:r>
              <a:rPr lang="en-US" sz="2400" dirty="0"/>
              <a:t>A missing value occurs when no data value is found for a variable in an observation.</a:t>
            </a:r>
          </a:p>
        </p:txBody>
      </p:sp>
    </p:spTree>
    <p:extLst>
      <p:ext uri="{BB962C8B-B14F-4D97-AF65-F5344CB8AC3E}">
        <p14:creationId xmlns:p14="http://schemas.microsoft.com/office/powerpoint/2010/main" val="839446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0E221F-B43F-9E5C-A5B7-086DFF31E7ED}"/>
              </a:ext>
            </a:extLst>
          </p:cNvPr>
          <p:cNvSpPr>
            <a:spLocks noGrp="1"/>
          </p:cNvSpPr>
          <p:nvPr>
            <p:ph type="title"/>
          </p:nvPr>
        </p:nvSpPr>
        <p:spPr>
          <a:xfrm>
            <a:off x="914400" y="0"/>
            <a:ext cx="10363200" cy="1362075"/>
          </a:xfrm>
        </p:spPr>
        <p:txBody>
          <a:bodyPr/>
          <a:lstStyle/>
          <a:p>
            <a:r>
              <a:rPr lang="en-MY" dirty="0"/>
              <a:t>Topic Learning Outcomes</a:t>
            </a:r>
            <a:br>
              <a:rPr lang="en-MY" dirty="0"/>
            </a:br>
            <a:endParaRPr lang="en-MY" dirty="0"/>
          </a:p>
        </p:txBody>
      </p:sp>
      <p:sp>
        <p:nvSpPr>
          <p:cNvPr id="5" name="Text Placeholder 4">
            <a:extLst>
              <a:ext uri="{FF2B5EF4-FFF2-40B4-BE49-F238E27FC236}">
                <a16:creationId xmlns:a16="http://schemas.microsoft.com/office/drawing/2014/main" id="{5F5ABE47-B1F9-1E34-B33E-A8FBDF32394C}"/>
              </a:ext>
            </a:extLst>
          </p:cNvPr>
          <p:cNvSpPr>
            <a:spLocks noGrp="1"/>
          </p:cNvSpPr>
          <p:nvPr>
            <p:ph type="body" idx="1"/>
          </p:nvPr>
        </p:nvSpPr>
        <p:spPr>
          <a:xfrm>
            <a:off x="914400" y="1462573"/>
            <a:ext cx="10363200" cy="1500187"/>
          </a:xfrm>
        </p:spPr>
        <p:txBody>
          <a:bodyPr/>
          <a:lstStyle/>
          <a:p>
            <a:pPr algn="just" eaLnBrk="1" hangingPunct="1">
              <a:spcBef>
                <a:spcPct val="20000"/>
              </a:spcBef>
            </a:pPr>
            <a:r>
              <a:rPr lang="en-US" sz="2800" dirty="0"/>
              <a:t>At the end of this topic, you should be able to:</a:t>
            </a:r>
          </a:p>
          <a:p>
            <a:pPr algn="just" eaLnBrk="1" hangingPunct="1">
              <a:spcBef>
                <a:spcPct val="20000"/>
              </a:spcBef>
              <a:buFontTx/>
              <a:buChar char="•"/>
            </a:pPr>
            <a:r>
              <a:rPr lang="en-US" sz="2800" dirty="0">
                <a:solidFill>
                  <a:srgbClr val="FFC000"/>
                </a:solidFill>
              </a:rPr>
              <a:t>Understand how to use data visualization as a tool for data exploration to:</a:t>
            </a:r>
          </a:p>
          <a:p>
            <a:pPr lvl="1" algn="just" eaLnBrk="1" hangingPunct="1">
              <a:spcBef>
                <a:spcPct val="20000"/>
              </a:spcBef>
              <a:buFontTx/>
              <a:buChar char="•"/>
            </a:pPr>
            <a:r>
              <a:rPr lang="en-US" sz="2800" dirty="0">
                <a:solidFill>
                  <a:srgbClr val="FFC000"/>
                </a:solidFill>
              </a:rPr>
              <a:t>Study the variation of a variable.</a:t>
            </a:r>
          </a:p>
          <a:p>
            <a:pPr lvl="1" algn="just" eaLnBrk="1" hangingPunct="1">
              <a:spcBef>
                <a:spcPct val="20000"/>
              </a:spcBef>
              <a:buFontTx/>
              <a:buChar char="•"/>
            </a:pPr>
            <a:r>
              <a:rPr lang="en-US" sz="2800" dirty="0">
                <a:solidFill>
                  <a:srgbClr val="FFC000"/>
                </a:solidFill>
              </a:rPr>
              <a:t>Study the co-variation of two or more variables.</a:t>
            </a:r>
          </a:p>
          <a:p>
            <a:pPr algn="just" eaLnBrk="1" hangingPunct="1">
              <a:spcBef>
                <a:spcPct val="20000"/>
              </a:spcBef>
              <a:buFontTx/>
              <a:buChar char="•"/>
            </a:pPr>
            <a:r>
              <a:rPr lang="en-US" sz="2800" dirty="0">
                <a:solidFill>
                  <a:srgbClr val="FFC000"/>
                </a:solidFill>
              </a:rPr>
              <a:t>Understand how to work with unusual  and missing values.</a:t>
            </a:r>
          </a:p>
          <a:p>
            <a:endParaRPr lang="en-MY" dirty="0"/>
          </a:p>
        </p:txBody>
      </p:sp>
    </p:spTree>
    <p:extLst>
      <p:ext uri="{BB962C8B-B14F-4D97-AF65-F5344CB8AC3E}">
        <p14:creationId xmlns:p14="http://schemas.microsoft.com/office/powerpoint/2010/main" val="3036573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599" y="274638"/>
            <a:ext cx="7299326" cy="1143000"/>
          </a:xfrm>
        </p:spPr>
        <p:txBody>
          <a:bodyPr/>
          <a:lstStyle/>
          <a:p>
            <a:r>
              <a:rPr lang="en-US" b="1" dirty="0"/>
              <a:t>Missing &amp; Unusual Values</a:t>
            </a:r>
          </a:p>
        </p:txBody>
      </p:sp>
      <p:sp>
        <p:nvSpPr>
          <p:cNvPr id="4" name="Rectangle 3">
            <a:extLst>
              <a:ext uri="{FF2B5EF4-FFF2-40B4-BE49-F238E27FC236}">
                <a16:creationId xmlns:a16="http://schemas.microsoft.com/office/drawing/2014/main" id="{97A1E43E-52CF-4373-A26D-A923EC650655}"/>
              </a:ext>
            </a:extLst>
          </p:cNvPr>
          <p:cNvSpPr/>
          <p:nvPr/>
        </p:nvSpPr>
        <p:spPr>
          <a:xfrm>
            <a:off x="5344706" y="2063372"/>
            <a:ext cx="5214310" cy="584775"/>
          </a:xfrm>
          <a:prstGeom prst="rect">
            <a:avLst/>
          </a:prstGeom>
        </p:spPr>
        <p:txBody>
          <a:bodyPr wrap="square">
            <a:spAutoFit/>
          </a:bodyPr>
          <a:lstStyle/>
          <a:p>
            <a:pPr algn="just"/>
            <a:r>
              <a:rPr lang="en-US" sz="1600" i="1" dirty="0">
                <a:solidFill>
                  <a:srgbClr val="000000"/>
                </a:solidFill>
              </a:rPr>
              <a:t>na.rm </a:t>
            </a:r>
            <a:r>
              <a:rPr lang="en-US" sz="1600" dirty="0">
                <a:solidFill>
                  <a:srgbClr val="000000"/>
                </a:solidFill>
              </a:rPr>
              <a:t>to indicate whether missing values should be stripped before the computation proceeds or not.</a:t>
            </a:r>
          </a:p>
        </p:txBody>
      </p:sp>
      <p:sp>
        <p:nvSpPr>
          <p:cNvPr id="6" name="Rectangle 5">
            <a:extLst>
              <a:ext uri="{FF2B5EF4-FFF2-40B4-BE49-F238E27FC236}">
                <a16:creationId xmlns:a16="http://schemas.microsoft.com/office/drawing/2014/main" id="{0A5CECBA-4432-4C93-9F19-972756060868}"/>
              </a:ext>
            </a:extLst>
          </p:cNvPr>
          <p:cNvSpPr/>
          <p:nvPr/>
        </p:nvSpPr>
        <p:spPr>
          <a:xfrm>
            <a:off x="1632984" y="1580223"/>
            <a:ext cx="8926033" cy="461665"/>
          </a:xfrm>
          <a:prstGeom prst="rect">
            <a:avLst/>
          </a:prstGeom>
        </p:spPr>
        <p:txBody>
          <a:bodyPr wrap="square">
            <a:spAutoFit/>
          </a:bodyPr>
          <a:lstStyle/>
          <a:p>
            <a:pPr algn="just"/>
            <a:r>
              <a:rPr lang="en-US" sz="2400" dirty="0">
                <a:solidFill>
                  <a:srgbClr val="000000"/>
                </a:solidFill>
              </a:rPr>
              <a:t>Replacing NA with the mean value.</a:t>
            </a:r>
          </a:p>
        </p:txBody>
      </p:sp>
      <p:sp>
        <p:nvSpPr>
          <p:cNvPr id="8" name="Rectangle 7">
            <a:extLst>
              <a:ext uri="{FF2B5EF4-FFF2-40B4-BE49-F238E27FC236}">
                <a16:creationId xmlns:a16="http://schemas.microsoft.com/office/drawing/2014/main" id="{2A2012C3-2A82-496B-B2D1-3034E52922C4}"/>
              </a:ext>
            </a:extLst>
          </p:cNvPr>
          <p:cNvSpPr/>
          <p:nvPr/>
        </p:nvSpPr>
        <p:spPr>
          <a:xfrm>
            <a:off x="1752600" y="2895038"/>
            <a:ext cx="6273211" cy="2246769"/>
          </a:xfrm>
          <a:prstGeom prst="rect">
            <a:avLst/>
          </a:prstGeom>
        </p:spPr>
        <p:txBody>
          <a:bodyPr wrap="square">
            <a:spAutoFit/>
          </a:bodyPr>
          <a:lstStyle/>
          <a:p>
            <a:r>
              <a:rPr lang="en-MY" sz="2000" dirty="0">
                <a:latin typeface="Courier New" panose="02070309020205020404" pitchFamily="49" charset="0"/>
                <a:cs typeface="Courier New" panose="02070309020205020404" pitchFamily="49" charset="0"/>
              </a:rPr>
              <a:t>v &lt;- c(1,2,3,4,</a:t>
            </a:r>
            <a:r>
              <a:rPr lang="en-MY" sz="2000" b="1" dirty="0">
                <a:latin typeface="Courier New" panose="02070309020205020404" pitchFamily="49" charset="0"/>
                <a:cs typeface="Courier New" panose="02070309020205020404" pitchFamily="49" charset="0"/>
              </a:rPr>
              <a:t>NA</a:t>
            </a:r>
            <a:r>
              <a:rPr lang="en-MY" sz="2000" dirty="0">
                <a:latin typeface="Courier New" panose="02070309020205020404" pitchFamily="49" charset="0"/>
                <a:cs typeface="Courier New" panose="02070309020205020404" pitchFamily="49" charset="0"/>
              </a:rPr>
              <a:t>,5,5,8,</a:t>
            </a:r>
            <a:r>
              <a:rPr lang="en-MY" sz="2000" b="1" dirty="0">
                <a:latin typeface="Courier New" panose="02070309020205020404" pitchFamily="49" charset="0"/>
                <a:cs typeface="Courier New" panose="02070309020205020404" pitchFamily="49" charset="0"/>
              </a:rPr>
              <a:t>NA,NA</a:t>
            </a:r>
            <a:r>
              <a:rPr lang="en-MY"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avg = mean(v, na.rm = TRUE)</a:t>
            </a:r>
          </a:p>
          <a:p>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v_new</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ifelse</a:t>
            </a:r>
            <a:r>
              <a:rPr lang="en-US" sz="2000" dirty="0">
                <a:latin typeface="Courier New" panose="02070309020205020404" pitchFamily="49" charset="0"/>
                <a:cs typeface="Courier New" panose="02070309020205020404" pitchFamily="49" charset="0"/>
              </a:rPr>
              <a:t>(is.na(v), avg, v)</a:t>
            </a:r>
          </a:p>
          <a:p>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v_new</a:t>
            </a:r>
            <a:endParaRPr lang="en-US" sz="2000" dirty="0">
              <a:latin typeface="Courier New" panose="02070309020205020404" pitchFamily="49" charset="0"/>
              <a:cs typeface="Courier New" panose="02070309020205020404" pitchFamily="49" charset="0"/>
            </a:endParaRPr>
          </a:p>
          <a:p>
            <a:r>
              <a:rPr lang="en-MY" sz="2000" dirty="0">
                <a:latin typeface="Courier New" panose="02070309020205020404" pitchFamily="49" charset="0"/>
                <a:cs typeface="Courier New" panose="02070309020205020404" pitchFamily="49" charset="0"/>
              </a:rPr>
              <a:t>[1] 1 2 3 4 </a:t>
            </a:r>
            <a:r>
              <a:rPr lang="en-MY" sz="2000" b="1" dirty="0">
                <a:latin typeface="Courier New" panose="02070309020205020404" pitchFamily="49" charset="0"/>
                <a:cs typeface="Courier New" panose="02070309020205020404" pitchFamily="49" charset="0"/>
              </a:rPr>
              <a:t>4</a:t>
            </a:r>
            <a:r>
              <a:rPr lang="en-MY" sz="2000" dirty="0">
                <a:latin typeface="Courier New" panose="02070309020205020404" pitchFamily="49" charset="0"/>
                <a:cs typeface="Courier New" panose="02070309020205020404" pitchFamily="49" charset="0"/>
              </a:rPr>
              <a:t> 5 5 8 </a:t>
            </a:r>
            <a:r>
              <a:rPr lang="en-MY" sz="2000" b="1" dirty="0">
                <a:latin typeface="Courier New" panose="02070309020205020404" pitchFamily="49" charset="0"/>
                <a:cs typeface="Courier New" panose="02070309020205020404" pitchFamily="49" charset="0"/>
              </a:rPr>
              <a:t>4 4</a:t>
            </a:r>
          </a:p>
        </p:txBody>
      </p:sp>
      <p:cxnSp>
        <p:nvCxnSpPr>
          <p:cNvPr id="10" name="Straight Arrow Connector 9">
            <a:extLst>
              <a:ext uri="{FF2B5EF4-FFF2-40B4-BE49-F238E27FC236}">
                <a16:creationId xmlns:a16="http://schemas.microsoft.com/office/drawing/2014/main" id="{C6330CEA-7FD1-4ED5-B968-1DDCB69AB963}"/>
              </a:ext>
            </a:extLst>
          </p:cNvPr>
          <p:cNvCxnSpPr/>
          <p:nvPr/>
        </p:nvCxnSpPr>
        <p:spPr bwMode="auto">
          <a:xfrm flipV="1">
            <a:off x="6007865" y="2707924"/>
            <a:ext cx="1509310" cy="668481"/>
          </a:xfrm>
          <a:prstGeom prst="straightConnector1">
            <a:avLst/>
          </a:prstGeom>
          <a:ln w="38100">
            <a:prstDash val="dashDot"/>
            <a:headEnd type="none" w="med" len="med"/>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5586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805445-E4B3-576B-A3B0-1B73AD48222A}"/>
              </a:ext>
            </a:extLst>
          </p:cNvPr>
          <p:cNvSpPr txBox="1"/>
          <p:nvPr/>
        </p:nvSpPr>
        <p:spPr>
          <a:xfrm>
            <a:off x="815009" y="487017"/>
            <a:ext cx="10853530" cy="4401205"/>
          </a:xfrm>
          <a:prstGeom prst="rect">
            <a:avLst/>
          </a:prstGeom>
          <a:noFill/>
        </p:spPr>
        <p:txBody>
          <a:bodyPr wrap="square">
            <a:spAutoFit/>
          </a:bodyPr>
          <a:lstStyle/>
          <a:p>
            <a:pPr marL="0" indent="0">
              <a:buNone/>
            </a:pPr>
            <a:r>
              <a:rPr lang="en-MY" sz="2800" dirty="0"/>
              <a:t>Further reading materials:</a:t>
            </a:r>
          </a:p>
          <a:p>
            <a:pPr marL="0" indent="0">
              <a:buNone/>
            </a:pPr>
            <a:r>
              <a:rPr lang="en-MY" sz="1800" dirty="0">
                <a:hlinkClick r:id="rId2">
                  <a:extLst>
                    <a:ext uri="{A12FA001-AC4F-418D-AE19-62706E023703}">
                      <ahyp:hlinkClr xmlns:ahyp="http://schemas.microsoft.com/office/drawing/2018/hyperlinkcolor" val="tx"/>
                    </a:ext>
                  </a:extLst>
                </a:hlinkClick>
              </a:rPr>
              <a:t>https://r4ds.had.co.nz/exploratory-data-analysis.html</a:t>
            </a:r>
            <a:endParaRPr lang="en-MY" sz="1800" dirty="0"/>
          </a:p>
          <a:p>
            <a:pPr marL="0" indent="0">
              <a:buNone/>
            </a:pPr>
            <a:endParaRPr lang="en-MY" sz="1800" dirty="0"/>
          </a:p>
          <a:p>
            <a:pPr marL="0" indent="0">
              <a:buNone/>
            </a:pPr>
            <a:r>
              <a:rPr lang="en-MY" sz="1800" dirty="0"/>
              <a:t>https://support.minitab.com/en-us/minitab-express/1/help-and-how-to/graphs/bar-chart/interpret-the-results/interpret-the-results/</a:t>
            </a:r>
          </a:p>
          <a:p>
            <a:pPr marL="0" indent="0">
              <a:buNone/>
            </a:pPr>
            <a:endParaRPr lang="en-MY" sz="1800" dirty="0">
              <a:hlinkClick r:id="rId3">
                <a:extLst>
                  <a:ext uri="{A12FA001-AC4F-418D-AE19-62706E023703}">
                    <ahyp:hlinkClr xmlns:ahyp="http://schemas.microsoft.com/office/drawing/2018/hyperlinkcolor" val="tx"/>
                  </a:ext>
                </a:extLst>
              </a:hlinkClick>
            </a:endParaRPr>
          </a:p>
          <a:p>
            <a:pPr marL="0" indent="0">
              <a:buNone/>
            </a:pPr>
            <a:r>
              <a:rPr lang="en-MY" sz="1800" dirty="0">
                <a:hlinkClick r:id="rId3">
                  <a:extLst>
                    <a:ext uri="{A12FA001-AC4F-418D-AE19-62706E023703}">
                      <ahyp:hlinkClr xmlns:ahyp="http://schemas.microsoft.com/office/drawing/2018/hyperlinkcolor" val="tx"/>
                    </a:ext>
                  </a:extLst>
                </a:hlinkClick>
              </a:rPr>
              <a:t>https://support.minitab.com/en-us/minitab-express/1/help-and-how-to/graphs/histogram/interpret-the-results/key-results/</a:t>
            </a:r>
            <a:endParaRPr lang="en-MY" sz="1800" dirty="0"/>
          </a:p>
          <a:p>
            <a:pPr marL="0" indent="0">
              <a:buNone/>
            </a:pPr>
            <a:endParaRPr lang="en-MY" sz="1800" dirty="0"/>
          </a:p>
          <a:p>
            <a:pPr marL="0" indent="0">
              <a:buNone/>
            </a:pPr>
            <a:r>
              <a:rPr lang="en-MY" sz="1800" dirty="0">
                <a:hlinkClick r:id="rId4"/>
              </a:rPr>
              <a:t>https://support.minitab.com/en-us/minitab-express/1/help-and-how-to/graphs/scatterplot/interpret-the-results/key-results/</a:t>
            </a:r>
            <a:endParaRPr lang="en-MY" sz="1800" dirty="0"/>
          </a:p>
          <a:p>
            <a:pPr marL="0" indent="0">
              <a:buNone/>
            </a:pPr>
            <a:r>
              <a:rPr lang="en-MY" sz="1800" dirty="0">
                <a:hlinkClick r:id="rId5"/>
              </a:rPr>
              <a:t>https://www.youtube.com/watch?time_continue=203&amp;v=PE_BpXTyKCE&amp;feature=emb_logo</a:t>
            </a:r>
            <a:endParaRPr lang="en-MY" sz="1800" dirty="0"/>
          </a:p>
          <a:p>
            <a:pPr marL="0" indent="0">
              <a:buNone/>
            </a:pPr>
            <a:endParaRPr lang="en-MY" sz="1800" dirty="0"/>
          </a:p>
          <a:p>
            <a:pPr marL="0" indent="0">
              <a:buNone/>
            </a:pPr>
            <a:r>
              <a:rPr lang="en-MY" sz="1800" dirty="0"/>
              <a:t>https://support.minitab.com/en-us/minitab-express/1/help-and-how-to/graphs/boxplot/interpret-the-results/key-results/</a:t>
            </a:r>
          </a:p>
        </p:txBody>
      </p:sp>
    </p:spTree>
    <p:extLst>
      <p:ext uri="{BB962C8B-B14F-4D97-AF65-F5344CB8AC3E}">
        <p14:creationId xmlns:p14="http://schemas.microsoft.com/office/powerpoint/2010/main" val="4134018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85E58F-47E0-E376-A34C-CC01D5A639B7}"/>
              </a:ext>
            </a:extLst>
          </p:cNvPr>
          <p:cNvSpPr>
            <a:spLocks noGrp="1"/>
          </p:cNvSpPr>
          <p:nvPr>
            <p:ph type="title"/>
          </p:nvPr>
        </p:nvSpPr>
        <p:spPr/>
        <p:txBody>
          <a:bodyPr/>
          <a:lstStyle/>
          <a:p>
            <a:r>
              <a:rPr lang="en-MY" dirty="0"/>
              <a:t>Review Questions</a:t>
            </a:r>
          </a:p>
        </p:txBody>
      </p:sp>
      <p:sp>
        <p:nvSpPr>
          <p:cNvPr id="2" name="TextBox 1">
            <a:extLst>
              <a:ext uri="{FF2B5EF4-FFF2-40B4-BE49-F238E27FC236}">
                <a16:creationId xmlns:a16="http://schemas.microsoft.com/office/drawing/2014/main" id="{61CC3141-02E7-674D-B07A-0D273ECBBA2B}"/>
              </a:ext>
            </a:extLst>
          </p:cNvPr>
          <p:cNvSpPr txBox="1"/>
          <p:nvPr/>
        </p:nvSpPr>
        <p:spPr>
          <a:xfrm>
            <a:off x="768096" y="1792224"/>
            <a:ext cx="9753600" cy="2246769"/>
          </a:xfrm>
          <a:prstGeom prst="rect">
            <a:avLst/>
          </a:prstGeom>
          <a:noFill/>
        </p:spPr>
        <p:txBody>
          <a:bodyPr wrap="square" rtlCol="0">
            <a:spAutoFit/>
          </a:bodyPr>
          <a:lstStyle/>
          <a:p>
            <a:r>
              <a:rPr lang="en-MY" dirty="0">
                <a:solidFill>
                  <a:schemeClr val="bg1"/>
                </a:solidFill>
              </a:rPr>
              <a:t>-</a:t>
            </a:r>
            <a:r>
              <a:rPr lang="en-MY" sz="2800" dirty="0">
                <a:solidFill>
                  <a:schemeClr val="bg1"/>
                </a:solidFill>
              </a:rPr>
              <a:t>What is Big Data?</a:t>
            </a:r>
          </a:p>
          <a:p>
            <a:r>
              <a:rPr lang="en-MY" sz="2800" dirty="0">
                <a:solidFill>
                  <a:schemeClr val="bg1"/>
                </a:solidFill>
              </a:rPr>
              <a:t>-What is Data </a:t>
            </a:r>
            <a:r>
              <a:rPr lang="en-MY" sz="2800" dirty="0" err="1">
                <a:solidFill>
                  <a:schemeClr val="bg1"/>
                </a:solidFill>
              </a:rPr>
              <a:t>EcoSsytems</a:t>
            </a:r>
            <a:r>
              <a:rPr lang="en-MY" sz="2800" dirty="0">
                <a:solidFill>
                  <a:schemeClr val="bg1"/>
                </a:solidFill>
              </a:rPr>
              <a:t>?</a:t>
            </a:r>
          </a:p>
          <a:p>
            <a:r>
              <a:rPr lang="en-MY" sz="2800" dirty="0">
                <a:solidFill>
                  <a:schemeClr val="bg1"/>
                </a:solidFill>
              </a:rPr>
              <a:t>-What are the components of Data Ecosystems?</a:t>
            </a:r>
          </a:p>
          <a:p>
            <a:r>
              <a:rPr lang="en-MY" sz="2800" dirty="0">
                <a:solidFill>
                  <a:schemeClr val="bg1"/>
                </a:solidFill>
              </a:rPr>
              <a:t>-What is Data Life Cycle?</a:t>
            </a:r>
          </a:p>
          <a:p>
            <a:r>
              <a:rPr lang="en-MY" sz="2800" dirty="0">
                <a:solidFill>
                  <a:schemeClr val="bg1"/>
                </a:solidFill>
              </a:rPr>
              <a:t>-What are the steps involved in the Data Life Cycle?</a:t>
            </a:r>
          </a:p>
        </p:txBody>
      </p:sp>
    </p:spTree>
    <p:extLst>
      <p:ext uri="{BB962C8B-B14F-4D97-AF65-F5344CB8AC3E}">
        <p14:creationId xmlns:p14="http://schemas.microsoft.com/office/powerpoint/2010/main" val="3657392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DA22B87-C136-3DE4-9468-6C2F4ACA8AE1}"/>
              </a:ext>
            </a:extLst>
          </p:cNvPr>
          <p:cNvSpPr>
            <a:spLocks noGrp="1"/>
          </p:cNvSpPr>
          <p:nvPr>
            <p:ph idx="1"/>
          </p:nvPr>
        </p:nvSpPr>
        <p:spPr/>
        <p:txBody>
          <a:bodyPr/>
          <a:lstStyle/>
          <a:p>
            <a:pPr>
              <a:spcBef>
                <a:spcPts val="600"/>
              </a:spcBef>
            </a:pPr>
            <a:r>
              <a:rPr lang="en-US" sz="2400" dirty="0"/>
              <a:t>Variation</a:t>
            </a:r>
          </a:p>
          <a:p>
            <a:pPr>
              <a:spcBef>
                <a:spcPts val="600"/>
              </a:spcBef>
            </a:pPr>
            <a:r>
              <a:rPr lang="en-US" sz="2400" dirty="0"/>
              <a:t>Covariation</a:t>
            </a:r>
          </a:p>
          <a:p>
            <a:pPr>
              <a:spcBef>
                <a:spcPts val="600"/>
              </a:spcBef>
            </a:pPr>
            <a:r>
              <a:rPr lang="en-US" sz="2400" dirty="0"/>
              <a:t>Unusual and missing values</a:t>
            </a:r>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3324074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5" name="Content Placeholder 4">
            <a:extLst>
              <a:ext uri="{FF2B5EF4-FFF2-40B4-BE49-F238E27FC236}">
                <a16:creationId xmlns:a16="http://schemas.microsoft.com/office/drawing/2014/main" id="{67AC799E-9510-0BE5-9A3D-FCFF3EB61465}"/>
              </a:ext>
            </a:extLst>
          </p:cNvPr>
          <p:cNvSpPr>
            <a:spLocks noGrp="1"/>
          </p:cNvSpPr>
          <p:nvPr>
            <p:ph sz="half" idx="2"/>
          </p:nvPr>
        </p:nvSpPr>
        <p:spPr/>
        <p:txBody>
          <a:bodyPr/>
          <a:lstStyle/>
          <a:p>
            <a:r>
              <a:rPr lang="en-MY" dirty="0"/>
              <a:t>Data Visualization</a:t>
            </a:r>
          </a:p>
        </p:txBody>
      </p:sp>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7" name="Content Placeholder 6">
            <a:extLst>
              <a:ext uri="{FF2B5EF4-FFF2-40B4-BE49-F238E27FC236}">
                <a16:creationId xmlns:a16="http://schemas.microsoft.com/office/drawing/2014/main" id="{3E83107C-4968-FD89-F683-EF52D2CE74AC}"/>
              </a:ext>
            </a:extLst>
          </p:cNvPr>
          <p:cNvSpPr>
            <a:spLocks noGrp="1"/>
          </p:cNvSpPr>
          <p:nvPr>
            <p:ph sz="quarter" idx="4"/>
          </p:nvPr>
        </p:nvSpPr>
        <p:spPr/>
        <p:txBody>
          <a:bodyPr/>
          <a:lstStyle/>
          <a:p>
            <a:r>
              <a:rPr lang="en-MY" dirty="0"/>
              <a:t>Various visualization</a:t>
            </a:r>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p:txBody>
          <a:bodyPr/>
          <a:lstStyle/>
          <a:p>
            <a:r>
              <a:rPr lang="en-MY" dirty="0"/>
              <a:t>What To Expect Next Week</a:t>
            </a:r>
          </a:p>
        </p:txBody>
      </p:sp>
    </p:spTree>
    <p:extLst>
      <p:ext uri="{BB962C8B-B14F-4D97-AF65-F5344CB8AC3E}">
        <p14:creationId xmlns:p14="http://schemas.microsoft.com/office/powerpoint/2010/main" val="4129119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487426" cy="4525962"/>
          </a:xfrm>
        </p:spPr>
        <p:txBody>
          <a:bodyPr/>
          <a:lstStyle/>
          <a:p>
            <a:pPr marL="800100" lvl="1" indent="-342900">
              <a:spcBef>
                <a:spcPts val="600"/>
              </a:spcBef>
              <a:buFontTx/>
              <a:buChar char="-"/>
            </a:pPr>
            <a:r>
              <a:rPr lang="en-US" sz="2800" kern="1200" dirty="0">
                <a:latin typeface="Arial" panose="020B0604020202020204" pitchFamily="34" charset="0"/>
                <a:ea typeface="+mn-ea"/>
                <a:cs typeface="+mn-cs"/>
              </a:rPr>
              <a:t>Data </a:t>
            </a:r>
            <a:r>
              <a:rPr lang="en-US" sz="2800" dirty="0">
                <a:solidFill>
                  <a:schemeClr val="accent4"/>
                </a:solidFill>
              </a:rPr>
              <a:t>Exploration</a:t>
            </a:r>
            <a:endParaRPr lang="en-US" sz="2800" kern="1200" dirty="0">
              <a:latin typeface="Arial" panose="020B0604020202020204" pitchFamily="34" charset="0"/>
              <a:ea typeface="+mn-ea"/>
              <a:cs typeface="+mn-cs"/>
            </a:endParaRPr>
          </a:p>
          <a:p>
            <a:pPr marL="1200150" lvl="2" indent="-342900">
              <a:spcBef>
                <a:spcPts val="600"/>
              </a:spcBef>
              <a:buFontTx/>
              <a:buChar char="-"/>
            </a:pPr>
            <a:r>
              <a:rPr lang="en-US" sz="2800" kern="1200" dirty="0">
                <a:latin typeface="Arial" panose="020B0604020202020204" pitchFamily="34" charset="0"/>
                <a:ea typeface="+mn-ea"/>
                <a:cs typeface="+mn-cs"/>
              </a:rPr>
              <a:t>Variation</a:t>
            </a:r>
          </a:p>
          <a:p>
            <a:pPr marL="1200150" lvl="2" indent="-342900">
              <a:spcBef>
                <a:spcPts val="600"/>
              </a:spcBef>
              <a:buFontTx/>
              <a:buChar char="-"/>
            </a:pPr>
            <a:r>
              <a:rPr lang="en-US" sz="2800" kern="1200" dirty="0">
                <a:latin typeface="Arial" panose="020B0604020202020204" pitchFamily="34" charset="0"/>
                <a:ea typeface="+mn-ea"/>
                <a:cs typeface="+mn-cs"/>
              </a:rPr>
              <a:t>Covariation</a:t>
            </a:r>
          </a:p>
          <a:p>
            <a:pPr marL="800100" lvl="1" indent="-342900">
              <a:spcBef>
                <a:spcPts val="600"/>
              </a:spcBef>
              <a:buFontTx/>
              <a:buChar char="-"/>
            </a:pPr>
            <a:r>
              <a:rPr lang="en-US" sz="2800" kern="1200" dirty="0">
                <a:latin typeface="Arial" panose="020B0604020202020204" pitchFamily="34" charset="0"/>
              </a:rPr>
              <a:t>Data Preprocessing- Working with Unusual and Missing Values</a:t>
            </a:r>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 </a:t>
            </a:r>
          </a:p>
        </p:txBody>
      </p:sp>
    </p:spTree>
    <p:extLst>
      <p:ext uri="{BB962C8B-B14F-4D97-AF65-F5344CB8AC3E}">
        <p14:creationId xmlns:p14="http://schemas.microsoft.com/office/powerpoint/2010/main" val="153780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8FFC8F-54A3-414D-8BCA-B0BA50CF066D}"/>
              </a:ext>
            </a:extLst>
          </p:cNvPr>
          <p:cNvSpPr/>
          <p:nvPr/>
        </p:nvSpPr>
        <p:spPr>
          <a:xfrm>
            <a:off x="2137719" y="1127903"/>
            <a:ext cx="1005403" cy="186204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1500" b="1" dirty="0">
                <a:ln/>
                <a:solidFill>
                  <a:srgbClr val="0070C0"/>
                </a:solidFill>
              </a:rPr>
              <a:t>1</a:t>
            </a:r>
          </a:p>
        </p:txBody>
      </p:sp>
      <p:sp>
        <p:nvSpPr>
          <p:cNvPr id="6" name="Rectangle 5">
            <a:extLst>
              <a:ext uri="{FF2B5EF4-FFF2-40B4-BE49-F238E27FC236}">
                <a16:creationId xmlns:a16="http://schemas.microsoft.com/office/drawing/2014/main" id="{2021E8C9-5770-40B5-BE66-67F441BB8354}"/>
              </a:ext>
            </a:extLst>
          </p:cNvPr>
          <p:cNvSpPr/>
          <p:nvPr/>
        </p:nvSpPr>
        <p:spPr>
          <a:xfrm>
            <a:off x="2766911" y="3201806"/>
            <a:ext cx="7901090" cy="769441"/>
          </a:xfrm>
          <a:prstGeom prst="rect">
            <a:avLst/>
          </a:prstGeom>
        </p:spPr>
        <p:txBody>
          <a:bodyPr wrap="square">
            <a:spAutoFit/>
          </a:bodyPr>
          <a:lstStyle/>
          <a:p>
            <a:r>
              <a:rPr lang="en-US" sz="4400" b="1" dirty="0"/>
              <a:t>Data Exploration?</a:t>
            </a:r>
          </a:p>
        </p:txBody>
      </p:sp>
    </p:spTree>
    <p:extLst>
      <p:ext uri="{BB962C8B-B14F-4D97-AF65-F5344CB8AC3E}">
        <p14:creationId xmlns:p14="http://schemas.microsoft.com/office/powerpoint/2010/main" val="3604851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599" y="274638"/>
            <a:ext cx="7299326" cy="1143000"/>
          </a:xfrm>
        </p:spPr>
        <p:txBody>
          <a:bodyPr/>
          <a:lstStyle/>
          <a:p>
            <a:r>
              <a:rPr lang="en-US" b="1" dirty="0"/>
              <a:t>Data Exploration</a:t>
            </a:r>
          </a:p>
        </p:txBody>
      </p:sp>
      <p:sp>
        <p:nvSpPr>
          <p:cNvPr id="4" name="Rectangle 3">
            <a:extLst>
              <a:ext uri="{FF2B5EF4-FFF2-40B4-BE49-F238E27FC236}">
                <a16:creationId xmlns:a16="http://schemas.microsoft.com/office/drawing/2014/main" id="{97A1E43E-52CF-4373-A26D-A923EC650655}"/>
              </a:ext>
            </a:extLst>
          </p:cNvPr>
          <p:cNvSpPr/>
          <p:nvPr/>
        </p:nvSpPr>
        <p:spPr>
          <a:xfrm>
            <a:off x="1640959" y="1883251"/>
            <a:ext cx="8894135" cy="2308324"/>
          </a:xfrm>
          <a:prstGeom prst="rect">
            <a:avLst/>
          </a:prstGeom>
        </p:spPr>
        <p:txBody>
          <a:bodyPr wrap="square">
            <a:spAutoFit/>
          </a:bodyPr>
          <a:lstStyle/>
          <a:p>
            <a:pPr marL="285750" indent="-285750" algn="just">
              <a:buFont typeface="Arial" panose="020B0604020202020204" pitchFamily="34" charset="0"/>
              <a:buChar char="•"/>
            </a:pPr>
            <a:r>
              <a:rPr lang="en-US" sz="2400" dirty="0"/>
              <a:t>Data exploration is the first step in data analysis, and it is utilized to examine the data to create a broad picture of important points to study them in more details.</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Data visualization can be used for data exploration to help in understanding and summarizing the data.</a:t>
            </a:r>
          </a:p>
        </p:txBody>
      </p:sp>
    </p:spTree>
    <p:extLst>
      <p:ext uri="{BB962C8B-B14F-4D97-AF65-F5344CB8AC3E}">
        <p14:creationId xmlns:p14="http://schemas.microsoft.com/office/powerpoint/2010/main" val="2081646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8FFC8F-54A3-414D-8BCA-B0BA50CF066D}"/>
              </a:ext>
            </a:extLst>
          </p:cNvPr>
          <p:cNvSpPr/>
          <p:nvPr/>
        </p:nvSpPr>
        <p:spPr>
          <a:xfrm>
            <a:off x="2137719" y="1127903"/>
            <a:ext cx="1005403" cy="186204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1500" b="1" dirty="0">
                <a:ln/>
                <a:solidFill>
                  <a:srgbClr val="0070C0"/>
                </a:solidFill>
              </a:rPr>
              <a:t>2</a:t>
            </a:r>
          </a:p>
        </p:txBody>
      </p:sp>
      <p:sp>
        <p:nvSpPr>
          <p:cNvPr id="6" name="Rectangle 5">
            <a:extLst>
              <a:ext uri="{FF2B5EF4-FFF2-40B4-BE49-F238E27FC236}">
                <a16:creationId xmlns:a16="http://schemas.microsoft.com/office/drawing/2014/main" id="{2021E8C9-5770-40B5-BE66-67F441BB8354}"/>
              </a:ext>
            </a:extLst>
          </p:cNvPr>
          <p:cNvSpPr/>
          <p:nvPr/>
        </p:nvSpPr>
        <p:spPr>
          <a:xfrm>
            <a:off x="2766911" y="3201806"/>
            <a:ext cx="7901090" cy="769441"/>
          </a:xfrm>
          <a:prstGeom prst="rect">
            <a:avLst/>
          </a:prstGeom>
        </p:spPr>
        <p:txBody>
          <a:bodyPr wrap="square">
            <a:spAutoFit/>
          </a:bodyPr>
          <a:lstStyle/>
          <a:p>
            <a:r>
              <a:rPr lang="en-US" sz="4400" b="1" dirty="0"/>
              <a:t>Variation</a:t>
            </a:r>
          </a:p>
        </p:txBody>
      </p:sp>
    </p:spTree>
    <p:extLst>
      <p:ext uri="{BB962C8B-B14F-4D97-AF65-F5344CB8AC3E}">
        <p14:creationId xmlns:p14="http://schemas.microsoft.com/office/powerpoint/2010/main" val="3464843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943" y="205040"/>
            <a:ext cx="7299326" cy="1143000"/>
          </a:xfrm>
        </p:spPr>
        <p:txBody>
          <a:bodyPr/>
          <a:lstStyle/>
          <a:p>
            <a:r>
              <a:rPr lang="en-US" b="1" dirty="0"/>
              <a:t>Variation</a:t>
            </a:r>
          </a:p>
        </p:txBody>
      </p:sp>
      <p:sp>
        <p:nvSpPr>
          <p:cNvPr id="4" name="Rectangle 3">
            <a:extLst>
              <a:ext uri="{FF2B5EF4-FFF2-40B4-BE49-F238E27FC236}">
                <a16:creationId xmlns:a16="http://schemas.microsoft.com/office/drawing/2014/main" id="{97A1E43E-52CF-4373-A26D-A923EC650655}"/>
              </a:ext>
            </a:extLst>
          </p:cNvPr>
          <p:cNvSpPr/>
          <p:nvPr/>
        </p:nvSpPr>
        <p:spPr>
          <a:xfrm>
            <a:off x="1524000" y="1489843"/>
            <a:ext cx="8782494" cy="830997"/>
          </a:xfrm>
          <a:prstGeom prst="rect">
            <a:avLst/>
          </a:prstGeom>
        </p:spPr>
        <p:txBody>
          <a:bodyPr wrap="square">
            <a:spAutoFit/>
          </a:bodyPr>
          <a:lstStyle/>
          <a:p>
            <a:pPr marL="285750" indent="-285750" algn="just">
              <a:buFont typeface="Arial" panose="020B0604020202020204" pitchFamily="34" charset="0"/>
              <a:buChar char="•"/>
            </a:pPr>
            <a:r>
              <a:rPr lang="en-US" sz="2400" dirty="0"/>
              <a:t>Variation is the tendency of the values of a variable to change from measurement to measurement.</a:t>
            </a:r>
            <a:endParaRPr lang="en-US" sz="2400" dirty="0">
              <a:solidFill>
                <a:srgbClr val="000000"/>
              </a:solidFill>
              <a:latin typeface="+mj-lt"/>
            </a:endParaRPr>
          </a:p>
        </p:txBody>
      </p:sp>
      <p:sp>
        <p:nvSpPr>
          <p:cNvPr id="3" name="Rectangle 2">
            <a:extLst>
              <a:ext uri="{FF2B5EF4-FFF2-40B4-BE49-F238E27FC236}">
                <a16:creationId xmlns:a16="http://schemas.microsoft.com/office/drawing/2014/main" id="{FB3CCAAE-34CB-4770-A90C-3C0BF72FD67B}"/>
              </a:ext>
            </a:extLst>
          </p:cNvPr>
          <p:cNvSpPr/>
          <p:nvPr/>
        </p:nvSpPr>
        <p:spPr>
          <a:xfrm>
            <a:off x="1524000" y="2295480"/>
            <a:ext cx="8782494" cy="1200329"/>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mj-lt"/>
              </a:rPr>
              <a:t>Every variable has its own pattern of variation, which can reveal interesting information. The best way to understand that pattern is to visualize the distribution of the variable’s values.</a:t>
            </a:r>
            <a:endParaRPr lang="en-MY" sz="2400" dirty="0">
              <a:latin typeface="+mj-lt"/>
            </a:endParaRPr>
          </a:p>
        </p:txBody>
      </p:sp>
      <p:sp>
        <p:nvSpPr>
          <p:cNvPr id="5" name="Rectangle 4">
            <a:extLst>
              <a:ext uri="{FF2B5EF4-FFF2-40B4-BE49-F238E27FC236}">
                <a16:creationId xmlns:a16="http://schemas.microsoft.com/office/drawing/2014/main" id="{AAF59699-C8AF-44F2-8210-3205BED48223}"/>
              </a:ext>
            </a:extLst>
          </p:cNvPr>
          <p:cNvSpPr/>
          <p:nvPr/>
        </p:nvSpPr>
        <p:spPr>
          <a:xfrm>
            <a:off x="1524000" y="3839779"/>
            <a:ext cx="8686802" cy="1569660"/>
          </a:xfrm>
          <a:prstGeom prst="rect">
            <a:avLst/>
          </a:prstGeom>
        </p:spPr>
        <p:txBody>
          <a:bodyPr wrap="square">
            <a:spAutoFit/>
          </a:bodyPr>
          <a:lstStyle/>
          <a:p>
            <a:pPr marL="342900" indent="-342900" algn="just">
              <a:buFont typeface="Arial" panose="020B0604020202020204" pitchFamily="34" charset="0"/>
              <a:buChar char="•"/>
            </a:pPr>
            <a:r>
              <a:rPr lang="en-US" sz="2400" dirty="0"/>
              <a:t>To </a:t>
            </a:r>
            <a:r>
              <a:rPr lang="en-US" sz="2400" dirty="0">
                <a:solidFill>
                  <a:srgbClr val="0070C0"/>
                </a:solidFill>
              </a:rPr>
              <a:t>examine the distribution of a categorical variable, use a bar chart</a:t>
            </a:r>
            <a:r>
              <a:rPr lang="en-US" sz="2400" dirty="0"/>
              <a:t>, while </a:t>
            </a:r>
            <a:r>
              <a:rPr lang="en-US" sz="2400" dirty="0">
                <a:solidFill>
                  <a:srgbClr val="0070C0"/>
                </a:solidFill>
              </a:rPr>
              <a:t>use histogram for a continuous variable. Frequency polygon and boxplot can also be used with a continuous variable</a:t>
            </a:r>
            <a:r>
              <a:rPr lang="en-US" sz="2400" dirty="0"/>
              <a:t>.</a:t>
            </a:r>
            <a:endParaRPr lang="en-MY" sz="2400" dirty="0"/>
          </a:p>
        </p:txBody>
      </p:sp>
      <p:sp>
        <p:nvSpPr>
          <p:cNvPr id="6" name="Rectangle 5">
            <a:extLst>
              <a:ext uri="{FF2B5EF4-FFF2-40B4-BE49-F238E27FC236}">
                <a16:creationId xmlns:a16="http://schemas.microsoft.com/office/drawing/2014/main" id="{1E3D7EFA-976E-4CA6-9551-E28349310383}"/>
              </a:ext>
            </a:extLst>
          </p:cNvPr>
          <p:cNvSpPr/>
          <p:nvPr/>
        </p:nvSpPr>
        <p:spPr>
          <a:xfrm>
            <a:off x="1524001" y="5384079"/>
            <a:ext cx="8686801" cy="1200329"/>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mj-lt"/>
              </a:rPr>
              <a:t>In both bar charts and histograms, tall bars show the common values of a variable, and shorter bars show less-common values.</a:t>
            </a:r>
            <a:endParaRPr lang="en-MY" sz="2400" dirty="0">
              <a:latin typeface="+mj-lt"/>
            </a:endParaRPr>
          </a:p>
        </p:txBody>
      </p:sp>
    </p:spTree>
    <p:extLst>
      <p:ext uri="{BB962C8B-B14F-4D97-AF65-F5344CB8AC3E}">
        <p14:creationId xmlns:p14="http://schemas.microsoft.com/office/powerpoint/2010/main" val="190424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922" y="274638"/>
            <a:ext cx="8495488" cy="1143000"/>
          </a:xfrm>
        </p:spPr>
        <p:txBody>
          <a:bodyPr/>
          <a:lstStyle/>
          <a:p>
            <a:r>
              <a:rPr lang="en-US" sz="3400" dirty="0"/>
              <a:t>Interpret the key results for Bar chart</a:t>
            </a:r>
          </a:p>
        </p:txBody>
      </p:sp>
      <p:pic>
        <p:nvPicPr>
          <p:cNvPr id="6" name="Picture 5">
            <a:extLst>
              <a:ext uri="{FF2B5EF4-FFF2-40B4-BE49-F238E27FC236}">
                <a16:creationId xmlns:a16="http://schemas.microsoft.com/office/drawing/2014/main" id="{E1C952CF-2859-4392-9EF2-0250847D3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702" y="1876552"/>
            <a:ext cx="4515016" cy="3553083"/>
          </a:xfrm>
          <a:prstGeom prst="rect">
            <a:avLst/>
          </a:prstGeom>
        </p:spPr>
      </p:pic>
      <p:sp>
        <p:nvSpPr>
          <p:cNvPr id="8" name="Rectangle 7">
            <a:extLst>
              <a:ext uri="{FF2B5EF4-FFF2-40B4-BE49-F238E27FC236}">
                <a16:creationId xmlns:a16="http://schemas.microsoft.com/office/drawing/2014/main" id="{0B7EAF44-FF14-4532-8E03-2CC2099DB1B1}"/>
              </a:ext>
            </a:extLst>
          </p:cNvPr>
          <p:cNvSpPr/>
          <p:nvPr/>
        </p:nvSpPr>
        <p:spPr>
          <a:xfrm>
            <a:off x="1609062" y="5429634"/>
            <a:ext cx="8835656" cy="923330"/>
          </a:xfrm>
          <a:prstGeom prst="rect">
            <a:avLst/>
          </a:prstGeom>
        </p:spPr>
        <p:txBody>
          <a:bodyPr wrap="square">
            <a:spAutoFit/>
          </a:bodyPr>
          <a:lstStyle/>
          <a:p>
            <a:r>
              <a:rPr lang="en-US" dirty="0"/>
              <a:t>  </a:t>
            </a:r>
            <a:r>
              <a:rPr lang="en-US" b="1" dirty="0" err="1"/>
              <a:t>ggplot</a:t>
            </a:r>
            <a:r>
              <a:rPr lang="en-US" dirty="0"/>
              <a:t>(data = </a:t>
            </a:r>
            <a:r>
              <a:rPr lang="en-US" dirty="0" err="1"/>
              <a:t>diamonds,aes</a:t>
            </a:r>
            <a:r>
              <a:rPr lang="en-US" dirty="0"/>
              <a:t>(x = cut, fill =cut)) + </a:t>
            </a:r>
          </a:p>
          <a:p>
            <a:r>
              <a:rPr lang="en-US" dirty="0"/>
              <a:t>      </a:t>
            </a:r>
            <a:r>
              <a:rPr lang="en-US" b="1" dirty="0" err="1"/>
              <a:t>geom_bar</a:t>
            </a:r>
            <a:r>
              <a:rPr lang="en-US" dirty="0"/>
              <a:t>() +</a:t>
            </a:r>
          </a:p>
          <a:p>
            <a:r>
              <a:rPr lang="en-US" dirty="0"/>
              <a:t>      </a:t>
            </a:r>
            <a:r>
              <a:rPr lang="en-US" b="1" dirty="0"/>
              <a:t>labs</a:t>
            </a:r>
            <a:r>
              <a:rPr lang="en-US" dirty="0"/>
              <a:t>(title="</a:t>
            </a:r>
            <a:r>
              <a:rPr lang="en-US" dirty="0" err="1"/>
              <a:t>Barchart</a:t>
            </a:r>
            <a:r>
              <a:rPr lang="en-US" dirty="0"/>
              <a:t> for quality of the cut", x="Quality of the cut", y="Count")</a:t>
            </a:r>
            <a:endParaRPr lang="en-MY" dirty="0"/>
          </a:p>
        </p:txBody>
      </p:sp>
      <p:sp>
        <p:nvSpPr>
          <p:cNvPr id="4" name="Rectangle 3">
            <a:extLst>
              <a:ext uri="{FF2B5EF4-FFF2-40B4-BE49-F238E27FC236}">
                <a16:creationId xmlns:a16="http://schemas.microsoft.com/office/drawing/2014/main" id="{D1AB1ED1-C6EE-4C2E-BA0B-D29B53986213}"/>
              </a:ext>
            </a:extLst>
          </p:cNvPr>
          <p:cNvSpPr/>
          <p:nvPr/>
        </p:nvSpPr>
        <p:spPr>
          <a:xfrm>
            <a:off x="1609063" y="2974365"/>
            <a:ext cx="4040371" cy="830997"/>
          </a:xfrm>
          <a:prstGeom prst="rect">
            <a:avLst/>
          </a:prstGeom>
        </p:spPr>
        <p:txBody>
          <a:bodyPr wrap="square">
            <a:spAutoFit/>
          </a:bodyPr>
          <a:lstStyle/>
          <a:p>
            <a:r>
              <a:rPr lang="en-US" sz="2400" dirty="0">
                <a:solidFill>
                  <a:srgbClr val="0070C0"/>
                </a:solidFill>
              </a:rPr>
              <a:t>Differences in the heights of the bars.</a:t>
            </a:r>
            <a:endParaRPr lang="en-MY" sz="2400" dirty="0">
              <a:solidFill>
                <a:srgbClr val="0070C0"/>
              </a:solidFill>
            </a:endParaRPr>
          </a:p>
        </p:txBody>
      </p:sp>
    </p:spTree>
    <p:extLst>
      <p:ext uri="{BB962C8B-B14F-4D97-AF65-F5344CB8AC3E}">
        <p14:creationId xmlns:p14="http://schemas.microsoft.com/office/powerpoint/2010/main" val="24190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9B0ED6C-BD2A-47D9-8486-3C122A4B9BC7}"/>
              </a:ext>
            </a:extLst>
          </p:cNvPr>
          <p:cNvSpPr>
            <a:spLocks noGrp="1"/>
          </p:cNvSpPr>
          <p:nvPr>
            <p:ph type="title"/>
          </p:nvPr>
        </p:nvSpPr>
        <p:spPr>
          <a:xfrm>
            <a:off x="1752599" y="274638"/>
            <a:ext cx="7299326" cy="1143000"/>
          </a:xfrm>
        </p:spPr>
        <p:txBody>
          <a:bodyPr/>
          <a:lstStyle/>
          <a:p>
            <a:r>
              <a:rPr lang="en-US" b="1" dirty="0"/>
              <a:t>Example- Bar chart</a:t>
            </a:r>
          </a:p>
        </p:txBody>
      </p:sp>
      <p:pic>
        <p:nvPicPr>
          <p:cNvPr id="7" name="Picture 6">
            <a:extLst>
              <a:ext uri="{FF2B5EF4-FFF2-40B4-BE49-F238E27FC236}">
                <a16:creationId xmlns:a16="http://schemas.microsoft.com/office/drawing/2014/main" id="{4493E3B8-444C-456C-9361-2DFC85408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280" y="2418030"/>
            <a:ext cx="4725189" cy="3718479"/>
          </a:xfrm>
          <a:prstGeom prst="rect">
            <a:avLst/>
          </a:prstGeom>
        </p:spPr>
      </p:pic>
      <p:sp>
        <p:nvSpPr>
          <p:cNvPr id="2" name="Rectangle 1">
            <a:extLst>
              <a:ext uri="{FF2B5EF4-FFF2-40B4-BE49-F238E27FC236}">
                <a16:creationId xmlns:a16="http://schemas.microsoft.com/office/drawing/2014/main" id="{639A3FD6-4F3A-4D95-94D7-E3980BC68F48}"/>
              </a:ext>
            </a:extLst>
          </p:cNvPr>
          <p:cNvSpPr/>
          <p:nvPr/>
        </p:nvSpPr>
        <p:spPr>
          <a:xfrm>
            <a:off x="1651591" y="2247909"/>
            <a:ext cx="4248688" cy="3170099"/>
          </a:xfrm>
          <a:prstGeom prst="rect">
            <a:avLst/>
          </a:prstGeom>
        </p:spPr>
        <p:txBody>
          <a:bodyPr wrap="square">
            <a:spAutoFit/>
          </a:bodyPr>
          <a:lstStyle/>
          <a:p>
            <a:pPr algn="just"/>
            <a:r>
              <a:rPr lang="en-US" sz="2000" dirty="0">
                <a:latin typeface="Times New Roman" panose="02020603050405020304" pitchFamily="18" charset="0"/>
                <a:ea typeface="Tahoma" panose="020B0604030504040204" pitchFamily="34" charset="0"/>
                <a:cs typeface="Times New Roman" panose="02020603050405020304" pitchFamily="18" charset="0"/>
              </a:rPr>
              <a:t>The bar chart shown in Fig. 1 represents the quality of the diamond cut. As can be seen in Fig. 1, there are five groups which are Fair, Good, Very Good, Premium, and Ideal. The most common value of the quality of the diamond cut is the Ideal cut with around 21,000 observations, while the least common value is the Fair cut with around 1600 observations. ….. </a:t>
            </a:r>
            <a:endParaRPr lang="en-US" sz="2000" i="1" dirty="0">
              <a:highlight>
                <a:srgbClr val="FFFF00"/>
              </a:highlight>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D6709D50-073B-4D9D-B15A-3E332B24D643}"/>
              </a:ext>
            </a:extLst>
          </p:cNvPr>
          <p:cNvSpPr txBox="1"/>
          <p:nvPr/>
        </p:nvSpPr>
        <p:spPr>
          <a:xfrm>
            <a:off x="6251154" y="6136509"/>
            <a:ext cx="3821423" cy="307777"/>
          </a:xfrm>
          <a:prstGeom prst="rect">
            <a:avLst/>
          </a:prstGeom>
          <a:noFill/>
        </p:spPr>
        <p:txBody>
          <a:bodyPr wrap="square" rtlCol="0">
            <a:spAutoFit/>
          </a:bodyPr>
          <a:lstStyle/>
          <a:p>
            <a:r>
              <a:rPr lang="en-US" sz="1400" dirty="0"/>
              <a:t>Fig. 1. Bar chart for the quality of diamond cut.</a:t>
            </a:r>
            <a:endParaRPr lang="en-MY" sz="1400" dirty="0"/>
          </a:p>
        </p:txBody>
      </p:sp>
    </p:spTree>
    <p:extLst>
      <p:ext uri="{BB962C8B-B14F-4D97-AF65-F5344CB8AC3E}">
        <p14:creationId xmlns:p14="http://schemas.microsoft.com/office/powerpoint/2010/main" val="2512965233"/>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74C82B-844E-4C6D-B41E-036AD4E59A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2922</TotalTime>
  <Pages>11</Pages>
  <Words>1295</Words>
  <Application>Microsoft Office PowerPoint</Application>
  <PresentationFormat>Widescreen</PresentationFormat>
  <Paragraphs>121</Paragraphs>
  <Slides>24</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Courier New</vt:lpstr>
      <vt:lpstr>Montserrat</vt:lpstr>
      <vt:lpstr>PT Sans</vt:lpstr>
      <vt:lpstr>Times New Roman</vt:lpstr>
      <vt:lpstr>UCTI-Template-foundation-level</vt:lpstr>
      <vt:lpstr>Data Exploration</vt:lpstr>
      <vt:lpstr>Topic Learning Outcomes </vt:lpstr>
      <vt:lpstr>Contents &amp; Structure </vt:lpstr>
      <vt:lpstr>PowerPoint Presentation</vt:lpstr>
      <vt:lpstr>Data Exploration</vt:lpstr>
      <vt:lpstr>PowerPoint Presentation</vt:lpstr>
      <vt:lpstr>Variation</vt:lpstr>
      <vt:lpstr>Interpret the key results for Bar chart</vt:lpstr>
      <vt:lpstr>Example- Bar chart</vt:lpstr>
      <vt:lpstr>Interpret the key results for Histogram/Frequency Polygon</vt:lpstr>
      <vt:lpstr>Example- Histogram</vt:lpstr>
      <vt:lpstr>Interpret the key results for Boxplots</vt:lpstr>
      <vt:lpstr>PowerPoint Presentation</vt:lpstr>
      <vt:lpstr>Covariation</vt:lpstr>
      <vt:lpstr>Interpret the key results for Scatterplot</vt:lpstr>
      <vt:lpstr>Example- Scatterplot</vt:lpstr>
      <vt:lpstr>Interpret the key results for Count plot</vt:lpstr>
      <vt:lpstr>PowerPoint Presentation</vt:lpstr>
      <vt:lpstr>Missing &amp; Unusual Values</vt:lpstr>
      <vt:lpstr>Missing &amp; Unusual Values</vt:lpstr>
      <vt:lpstr>PowerPoint Presentation</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Minnu Helen Joseph</cp:lastModifiedBy>
  <cp:revision>330</cp:revision>
  <cp:lastPrinted>2023-02-03T03:07:34Z</cp:lastPrinted>
  <dcterms:created xsi:type="dcterms:W3CDTF">2005-08-02T10:18:20Z</dcterms:created>
  <dcterms:modified xsi:type="dcterms:W3CDTF">2023-06-04T17:33:32Z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